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ED4"/>
          </a:solidFill>
        </a:fill>
      </a:tcStyle>
    </a:wholeTbl>
    <a:band2H>
      <a:tcTxStyle/>
      <a:tcStyle>
        <a:tcBdr/>
        <a:fill>
          <a:solidFill>
            <a:srgbClr val="FFF7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EDD"/>
          </a:solidFill>
        </a:fill>
      </a:tcStyle>
    </a:wholeTbl>
    <a:band2H>
      <a:tcTxStyle/>
      <a:tcStyle>
        <a:tcBdr/>
        <a:fill>
          <a:solidFill>
            <a:srgbClr val="E9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0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0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3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5" name="Shape 9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6" name="Shape 9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ΓΑτισια απροσεξία </a:t>
            </a:r>
            <a:r>
              <a:rPr sz="1300">
                <a:latin typeface="Times New Roman"/>
                <a:ea typeface="Times New Roman"/>
                <a:cs typeface="Times New Roman"/>
                <a:sym typeface="Times New Roman"/>
              </a:rPr>
              <a:t>βαυαρός χημικός </a:t>
            </a:r>
            <a:r>
              <a:rPr sz="1300" i="1">
                <a:latin typeface="Times New Roman"/>
                <a:ea typeface="Times New Roman"/>
                <a:cs typeface="Times New Roman"/>
                <a:sym typeface="Times New Roman"/>
              </a:rPr>
              <a:t>Άντολφ Σπίτελερ</a:t>
            </a:r>
            <a:r>
              <a:rPr sz="13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4" name="Shape 10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defRPr sz="1300" b="1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Υλικά:</a:t>
            </a:r>
            <a:r>
              <a:rPr b="0"/>
              <a:t> </a:t>
            </a:r>
          </a:p>
          <a:p>
            <a:pPr>
              <a:lnSpc>
                <a:spcPct val="115000"/>
              </a:lnSpc>
              <a:spcBef>
                <a:spcPts val="1500"/>
              </a:spcBef>
              <a:defRPr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0,3lt γάλα</a:t>
            </a:r>
          </a:p>
          <a:p>
            <a:pPr>
              <a:lnSpc>
                <a:spcPct val="115000"/>
              </a:lnSpc>
              <a:spcBef>
                <a:spcPts val="1500"/>
              </a:spcBef>
              <a:defRPr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1 κουταλιά λευκό ξύδι</a:t>
            </a:r>
          </a:p>
          <a:p>
            <a:pPr>
              <a:lnSpc>
                <a:spcPct val="115000"/>
              </a:lnSpc>
              <a:spcBef>
                <a:spcPts val="1500"/>
              </a:spcBef>
              <a:defRPr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Σουρωτήρι ή ένα λεπτό ύφασμα</a:t>
            </a:r>
          </a:p>
          <a:p>
            <a:pPr>
              <a:lnSpc>
                <a:spcPct val="115000"/>
              </a:lnSpc>
              <a:spcBef>
                <a:spcPts val="1500"/>
              </a:spcBef>
              <a:defRPr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Χαρτί κουζίνας</a:t>
            </a:r>
          </a:p>
          <a:p>
            <a:pPr>
              <a:lnSpc>
                <a:spcPct val="115000"/>
              </a:lnSpc>
              <a:spcBef>
                <a:spcPts val="1500"/>
              </a:spcBef>
              <a:defRPr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(Αρωμα /αιθεριο ελαιο )</a:t>
            </a:r>
          </a:p>
          <a:p>
            <a:pPr>
              <a:lnSpc>
                <a:spcPct val="115000"/>
              </a:lnSpc>
              <a:spcBef>
                <a:spcPts val="1500"/>
              </a:spcBef>
              <a:defRPr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Χρώμα ζαχαροπλαστικής </a:t>
            </a:r>
          </a:p>
          <a:p>
            <a:pPr>
              <a:lnSpc>
                <a:spcPct val="115000"/>
              </a:lnSpc>
              <a:spcBef>
                <a:spcPts val="1500"/>
              </a:spcBef>
              <a:defRPr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Φούρνος μικροκυμάτων</a:t>
            </a:r>
          </a:p>
          <a:p>
            <a:pPr>
              <a:lnSpc>
                <a:spcPct val="115000"/>
              </a:lnSpc>
              <a:spcBef>
                <a:spcPts val="1500"/>
              </a:spcBef>
              <a:defRPr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Γάντια </a:t>
            </a:r>
          </a:p>
          <a:p>
            <a:pPr>
              <a:lnSpc>
                <a:spcPct val="115000"/>
              </a:lnSpc>
              <a:spcBef>
                <a:spcPts val="1500"/>
              </a:spcBef>
              <a:defRPr sz="1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Αντικολλητικό χαρτί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lack-redir.net/link?url=https://stories.freepik.com/" TargetMode="External"/><Relationship Id="rId4" Type="http://schemas.openxmlformats.org/officeDocument/2006/relationships/hyperlink" Target="https://slack-redir.net/link?url=https://www.freepik.com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;p2"/>
          <p:cNvSpPr/>
          <p:nvPr/>
        </p:nvSpPr>
        <p:spPr>
          <a:xfrm>
            <a:off x="4077730" y="-1"/>
            <a:ext cx="5066204" cy="474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2" h="21600" extrusionOk="0">
                <a:moveTo>
                  <a:pt x="6510" y="0"/>
                </a:moveTo>
                <a:cubicBezTo>
                  <a:pt x="6510" y="0"/>
                  <a:pt x="8642" y="3447"/>
                  <a:pt x="3304" y="5780"/>
                </a:cubicBezTo>
                <a:cubicBezTo>
                  <a:pt x="-1238" y="7765"/>
                  <a:pt x="-585" y="12277"/>
                  <a:pt x="2187" y="13494"/>
                </a:cubicBezTo>
                <a:cubicBezTo>
                  <a:pt x="2174" y="13570"/>
                  <a:pt x="2161" y="13646"/>
                  <a:pt x="2150" y="13722"/>
                </a:cubicBezTo>
                <a:cubicBezTo>
                  <a:pt x="1662" y="17286"/>
                  <a:pt x="4597" y="17366"/>
                  <a:pt x="5985" y="18094"/>
                </a:cubicBezTo>
                <a:cubicBezTo>
                  <a:pt x="6208" y="18211"/>
                  <a:pt x="6410" y="18355"/>
                  <a:pt x="6602" y="18512"/>
                </a:cubicBezTo>
                <a:cubicBezTo>
                  <a:pt x="6846" y="19521"/>
                  <a:pt x="7435" y="20489"/>
                  <a:pt x="8319" y="21050"/>
                </a:cubicBezTo>
                <a:cubicBezTo>
                  <a:pt x="8771" y="21339"/>
                  <a:pt x="9307" y="21496"/>
                  <a:pt x="9785" y="21547"/>
                </a:cubicBezTo>
                <a:cubicBezTo>
                  <a:pt x="10130" y="21583"/>
                  <a:pt x="10460" y="21600"/>
                  <a:pt x="10775" y="21600"/>
                </a:cubicBezTo>
                <a:cubicBezTo>
                  <a:pt x="14028" y="21600"/>
                  <a:pt x="15752" y="19827"/>
                  <a:pt x="17754" y="19663"/>
                </a:cubicBezTo>
                <a:cubicBezTo>
                  <a:pt x="17851" y="19655"/>
                  <a:pt x="17948" y="19651"/>
                  <a:pt x="18047" y="19651"/>
                </a:cubicBezTo>
                <a:cubicBezTo>
                  <a:pt x="18750" y="19651"/>
                  <a:pt x="19498" y="19862"/>
                  <a:pt x="20362" y="20426"/>
                </a:cubicBezTo>
                <a:lnTo>
                  <a:pt x="20362" y="0"/>
                </a:lnTo>
                <a:close/>
              </a:path>
            </a:pathLst>
          </a:custGeom>
          <a:solidFill>
            <a:srgbClr val="A0EB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" name="Google Shape;10;p2"/>
          <p:cNvSpPr/>
          <p:nvPr/>
        </p:nvSpPr>
        <p:spPr>
          <a:xfrm rot="10800000">
            <a:off x="-10704" y="2348878"/>
            <a:ext cx="2985607" cy="2797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93" h="21600" extrusionOk="0">
                <a:moveTo>
                  <a:pt x="6297" y="0"/>
                </a:moveTo>
                <a:cubicBezTo>
                  <a:pt x="6297" y="0"/>
                  <a:pt x="8358" y="3447"/>
                  <a:pt x="3195" y="5781"/>
                </a:cubicBezTo>
                <a:cubicBezTo>
                  <a:pt x="-1907" y="8087"/>
                  <a:pt x="-231" y="13801"/>
                  <a:pt x="3561" y="13801"/>
                </a:cubicBezTo>
                <a:cubicBezTo>
                  <a:pt x="3880" y="13801"/>
                  <a:pt x="4213" y="13761"/>
                  <a:pt x="4558" y="13675"/>
                </a:cubicBezTo>
                <a:cubicBezTo>
                  <a:pt x="4969" y="13573"/>
                  <a:pt x="5318" y="13525"/>
                  <a:pt x="5610" y="13525"/>
                </a:cubicBezTo>
                <a:cubicBezTo>
                  <a:pt x="7039" y="13525"/>
                  <a:pt x="7115" y="14666"/>
                  <a:pt x="6498" y="16179"/>
                </a:cubicBezTo>
                <a:cubicBezTo>
                  <a:pt x="5884" y="17685"/>
                  <a:pt x="6498" y="20033"/>
                  <a:pt x="8046" y="21051"/>
                </a:cubicBezTo>
                <a:cubicBezTo>
                  <a:pt x="8484" y="21339"/>
                  <a:pt x="9002" y="21497"/>
                  <a:pt x="9465" y="21547"/>
                </a:cubicBezTo>
                <a:cubicBezTo>
                  <a:pt x="9799" y="21583"/>
                  <a:pt x="10118" y="21600"/>
                  <a:pt x="10423" y="21600"/>
                </a:cubicBezTo>
                <a:cubicBezTo>
                  <a:pt x="13569" y="21600"/>
                  <a:pt x="15236" y="19828"/>
                  <a:pt x="17172" y="19663"/>
                </a:cubicBezTo>
                <a:cubicBezTo>
                  <a:pt x="17266" y="19655"/>
                  <a:pt x="17362" y="19651"/>
                  <a:pt x="17458" y="19651"/>
                </a:cubicBezTo>
                <a:cubicBezTo>
                  <a:pt x="18137" y="19651"/>
                  <a:pt x="18858" y="19862"/>
                  <a:pt x="19693" y="20426"/>
                </a:cubicBezTo>
                <a:lnTo>
                  <a:pt x="19693" y="0"/>
                </a:lnTo>
                <a:close/>
              </a:path>
            </a:pathLst>
          </a:custGeom>
          <a:solidFill>
            <a:srgbClr val="A0EB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" name="Texte du titre"/>
          <p:cNvSpPr txBox="1">
            <a:spLocks noGrp="1"/>
          </p:cNvSpPr>
          <p:nvPr>
            <p:ph type="title"/>
          </p:nvPr>
        </p:nvSpPr>
        <p:spPr>
          <a:xfrm>
            <a:off x="717529" y="1686424"/>
            <a:ext cx="4584301" cy="2052601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53B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6813" y="3304725"/>
            <a:ext cx="4074602" cy="446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053B5C"/>
                </a:solidFill>
              </a:defRPr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053B5C"/>
                </a:solidFill>
              </a:defRPr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053B5C"/>
                </a:solidFill>
              </a:defRPr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053B5C"/>
                </a:solidFill>
              </a:defRPr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58;p11"/>
          <p:cNvGrpSpPr/>
          <p:nvPr/>
        </p:nvGrpSpPr>
        <p:grpSpPr>
          <a:xfrm>
            <a:off x="732850" y="-79074"/>
            <a:ext cx="1724985" cy="1468072"/>
            <a:chOff x="0" y="0"/>
            <a:chExt cx="1724983" cy="1468070"/>
          </a:xfrm>
        </p:grpSpPr>
        <p:grpSp>
          <p:nvGrpSpPr>
            <p:cNvPr id="117" name="Google Shape;59;p11"/>
            <p:cNvGrpSpPr/>
            <p:nvPr/>
          </p:nvGrpSpPr>
          <p:grpSpPr>
            <a:xfrm>
              <a:off x="-1" y="165068"/>
              <a:ext cx="1234906" cy="1303003"/>
              <a:chOff x="0" y="0"/>
              <a:chExt cx="1234904" cy="1303002"/>
            </a:xfrm>
          </p:grpSpPr>
          <p:sp>
            <p:nvSpPr>
              <p:cNvPr id="112" name="Google Shape;60;p11"/>
              <p:cNvSpPr/>
              <p:nvPr/>
            </p:nvSpPr>
            <p:spPr>
              <a:xfrm rot="8269867">
                <a:off x="167732" y="275661"/>
                <a:ext cx="882294" cy="83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8" h="21600" extrusionOk="0">
                    <a:moveTo>
                      <a:pt x="11235" y="0"/>
                    </a:moveTo>
                    <a:cubicBezTo>
                      <a:pt x="11200" y="0"/>
                      <a:pt x="11164" y="1"/>
                      <a:pt x="11128" y="4"/>
                    </a:cubicBezTo>
                    <a:cubicBezTo>
                      <a:pt x="10073" y="77"/>
                      <a:pt x="9691" y="1212"/>
                      <a:pt x="9448" y="2145"/>
                    </a:cubicBezTo>
                    <a:cubicBezTo>
                      <a:pt x="9124" y="3391"/>
                      <a:pt x="8963" y="5158"/>
                      <a:pt x="7946" y="5158"/>
                    </a:cubicBezTo>
                    <a:cubicBezTo>
                      <a:pt x="7665" y="5158"/>
                      <a:pt x="7317" y="5022"/>
                      <a:pt x="6883" y="4703"/>
                    </a:cubicBezTo>
                    <a:cubicBezTo>
                      <a:pt x="6541" y="4452"/>
                      <a:pt x="6100" y="4054"/>
                      <a:pt x="5652" y="4054"/>
                    </a:cubicBezTo>
                    <a:cubicBezTo>
                      <a:pt x="5562" y="4054"/>
                      <a:pt x="5471" y="4071"/>
                      <a:pt x="5382" y="4107"/>
                    </a:cubicBezTo>
                    <a:cubicBezTo>
                      <a:pt x="3865" y="4723"/>
                      <a:pt x="4848" y="6817"/>
                      <a:pt x="5024" y="7889"/>
                    </a:cubicBezTo>
                    <a:cubicBezTo>
                      <a:pt x="5131" y="8532"/>
                      <a:pt x="5113" y="9661"/>
                      <a:pt x="4429" y="9661"/>
                    </a:cubicBezTo>
                    <a:cubicBezTo>
                      <a:pt x="4325" y="9661"/>
                      <a:pt x="4206" y="9635"/>
                      <a:pt x="4068" y="9577"/>
                    </a:cubicBezTo>
                    <a:cubicBezTo>
                      <a:pt x="2852" y="9059"/>
                      <a:pt x="2575" y="7302"/>
                      <a:pt x="1145" y="7302"/>
                    </a:cubicBezTo>
                    <a:cubicBezTo>
                      <a:pt x="1078" y="7302"/>
                      <a:pt x="1009" y="7306"/>
                      <a:pt x="937" y="7313"/>
                    </a:cubicBezTo>
                    <a:cubicBezTo>
                      <a:pt x="95" y="7406"/>
                      <a:pt x="-90" y="8214"/>
                      <a:pt x="36" y="8985"/>
                    </a:cubicBezTo>
                    <a:cubicBezTo>
                      <a:pt x="234" y="10160"/>
                      <a:pt x="853" y="11179"/>
                      <a:pt x="1226" y="12287"/>
                    </a:cubicBezTo>
                    <a:cubicBezTo>
                      <a:pt x="1618" y="13449"/>
                      <a:pt x="1738" y="14729"/>
                      <a:pt x="1605" y="15954"/>
                    </a:cubicBezTo>
                    <a:cubicBezTo>
                      <a:pt x="1534" y="16616"/>
                      <a:pt x="955" y="17509"/>
                      <a:pt x="1109" y="18171"/>
                    </a:cubicBezTo>
                    <a:cubicBezTo>
                      <a:pt x="1337" y="19137"/>
                      <a:pt x="3104" y="18988"/>
                      <a:pt x="3806" y="19121"/>
                    </a:cubicBezTo>
                    <a:cubicBezTo>
                      <a:pt x="4799" y="19309"/>
                      <a:pt x="5804" y="19481"/>
                      <a:pt x="6763" y="19829"/>
                    </a:cubicBezTo>
                    <a:cubicBezTo>
                      <a:pt x="7920" y="20246"/>
                      <a:pt x="9799" y="21600"/>
                      <a:pt x="11325" y="21600"/>
                    </a:cubicBezTo>
                    <a:cubicBezTo>
                      <a:pt x="11868" y="21600"/>
                      <a:pt x="12366" y="21429"/>
                      <a:pt x="12771" y="20984"/>
                    </a:cubicBezTo>
                    <a:cubicBezTo>
                      <a:pt x="13270" y="20434"/>
                      <a:pt x="13017" y="19591"/>
                      <a:pt x="12644" y="19054"/>
                    </a:cubicBezTo>
                    <a:cubicBezTo>
                      <a:pt x="12173" y="18379"/>
                      <a:pt x="11325" y="17952"/>
                      <a:pt x="10955" y="17191"/>
                    </a:cubicBezTo>
                    <a:cubicBezTo>
                      <a:pt x="10646" y="16556"/>
                      <a:pt x="11069" y="16392"/>
                      <a:pt x="11623" y="16392"/>
                    </a:cubicBezTo>
                    <a:cubicBezTo>
                      <a:pt x="12119" y="16392"/>
                      <a:pt x="12720" y="16524"/>
                      <a:pt x="12993" y="16566"/>
                    </a:cubicBezTo>
                    <a:cubicBezTo>
                      <a:pt x="13454" y="16637"/>
                      <a:pt x="13997" y="16741"/>
                      <a:pt x="14524" y="16741"/>
                    </a:cubicBezTo>
                    <a:cubicBezTo>
                      <a:pt x="15198" y="16741"/>
                      <a:pt x="15846" y="16571"/>
                      <a:pt x="16263" y="15947"/>
                    </a:cubicBezTo>
                    <a:cubicBezTo>
                      <a:pt x="17028" y="14805"/>
                      <a:pt x="15832" y="13637"/>
                      <a:pt x="15138" y="12883"/>
                    </a:cubicBezTo>
                    <a:cubicBezTo>
                      <a:pt x="14189" y="11847"/>
                      <a:pt x="14546" y="11463"/>
                      <a:pt x="15265" y="11344"/>
                    </a:cubicBezTo>
                    <a:cubicBezTo>
                      <a:pt x="15473" y="11308"/>
                      <a:pt x="15711" y="11296"/>
                      <a:pt x="15957" y="11296"/>
                    </a:cubicBezTo>
                    <a:cubicBezTo>
                      <a:pt x="16418" y="11296"/>
                      <a:pt x="16903" y="11341"/>
                      <a:pt x="17256" y="11367"/>
                    </a:cubicBezTo>
                    <a:cubicBezTo>
                      <a:pt x="17606" y="11392"/>
                      <a:pt x="18057" y="11433"/>
                      <a:pt x="18526" y="11433"/>
                    </a:cubicBezTo>
                    <a:cubicBezTo>
                      <a:pt x="19606" y="11433"/>
                      <a:pt x="20787" y="11218"/>
                      <a:pt x="21082" y="10106"/>
                    </a:cubicBezTo>
                    <a:cubicBezTo>
                      <a:pt x="21510" y="8498"/>
                      <a:pt x="19395" y="7807"/>
                      <a:pt x="18307" y="7731"/>
                    </a:cubicBezTo>
                    <a:cubicBezTo>
                      <a:pt x="17916" y="7704"/>
                      <a:pt x="17077" y="7648"/>
                      <a:pt x="16883" y="7188"/>
                    </a:cubicBezTo>
                    <a:cubicBezTo>
                      <a:pt x="16590" y="6486"/>
                      <a:pt x="17746" y="5944"/>
                      <a:pt x="18141" y="5639"/>
                    </a:cubicBezTo>
                    <a:cubicBezTo>
                      <a:pt x="18948" y="5011"/>
                      <a:pt x="19568" y="4028"/>
                      <a:pt x="19744" y="2962"/>
                    </a:cubicBezTo>
                    <a:cubicBezTo>
                      <a:pt x="19898" y="2032"/>
                      <a:pt x="19420" y="1205"/>
                      <a:pt x="18634" y="811"/>
                    </a:cubicBezTo>
                    <a:cubicBezTo>
                      <a:pt x="18348" y="669"/>
                      <a:pt x="18083" y="607"/>
                      <a:pt x="17833" y="607"/>
                    </a:cubicBezTo>
                    <a:cubicBezTo>
                      <a:pt x="16268" y="607"/>
                      <a:pt x="15319" y="3036"/>
                      <a:pt x="13880" y="3372"/>
                    </a:cubicBezTo>
                    <a:cubicBezTo>
                      <a:pt x="13820" y="3387"/>
                      <a:pt x="13765" y="3393"/>
                      <a:pt x="13714" y="3393"/>
                    </a:cubicBezTo>
                    <a:cubicBezTo>
                      <a:pt x="13062" y="3393"/>
                      <a:pt x="13100" y="2302"/>
                      <a:pt x="12937" y="1725"/>
                    </a:cubicBezTo>
                    <a:cubicBezTo>
                      <a:pt x="12688" y="855"/>
                      <a:pt x="12155" y="0"/>
                      <a:pt x="11235" y="0"/>
                    </a:cubicBezTo>
                    <a:close/>
                  </a:path>
                </a:pathLst>
              </a:custGeom>
              <a:solidFill>
                <a:srgbClr val="5AD1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116" name="Google Shape;61;p11"/>
              <p:cNvGrpSpPr/>
              <p:nvPr/>
            </p:nvGrpSpPr>
            <p:grpSpPr>
              <a:xfrm>
                <a:off x="226339" y="-1"/>
                <a:ext cx="1008566" cy="990250"/>
                <a:chOff x="0" y="0"/>
                <a:chExt cx="1008564" cy="990248"/>
              </a:xfrm>
            </p:grpSpPr>
            <p:sp>
              <p:nvSpPr>
                <p:cNvPr id="113" name="Google Shape;62;p11"/>
                <p:cNvSpPr/>
                <p:nvPr/>
              </p:nvSpPr>
              <p:spPr>
                <a:xfrm rot="8269867">
                  <a:off x="84953" y="206902"/>
                  <a:ext cx="838659" cy="576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9" h="21600" extrusionOk="0">
                      <a:moveTo>
                        <a:pt x="21477" y="0"/>
                      </a:moveTo>
                      <a:cubicBezTo>
                        <a:pt x="21440" y="0"/>
                        <a:pt x="21381" y="40"/>
                        <a:pt x="21306" y="134"/>
                      </a:cubicBezTo>
                      <a:cubicBezTo>
                        <a:pt x="21306" y="134"/>
                        <a:pt x="20929" y="616"/>
                        <a:pt x="20305" y="1416"/>
                      </a:cubicBezTo>
                      <a:cubicBezTo>
                        <a:pt x="19991" y="1817"/>
                        <a:pt x="19619" y="2294"/>
                        <a:pt x="19196" y="2834"/>
                      </a:cubicBezTo>
                      <a:cubicBezTo>
                        <a:pt x="18985" y="3104"/>
                        <a:pt x="18763" y="3388"/>
                        <a:pt x="18532" y="3682"/>
                      </a:cubicBezTo>
                      <a:cubicBezTo>
                        <a:pt x="18301" y="3977"/>
                        <a:pt x="18060" y="4290"/>
                        <a:pt x="17813" y="4613"/>
                      </a:cubicBezTo>
                      <a:cubicBezTo>
                        <a:pt x="17565" y="4931"/>
                        <a:pt x="17311" y="5264"/>
                        <a:pt x="17050" y="5601"/>
                      </a:cubicBezTo>
                      <a:cubicBezTo>
                        <a:pt x="16984" y="5683"/>
                        <a:pt x="16918" y="5770"/>
                        <a:pt x="16852" y="5857"/>
                      </a:cubicBezTo>
                      <a:cubicBezTo>
                        <a:pt x="16789" y="5943"/>
                        <a:pt x="16723" y="6031"/>
                        <a:pt x="16657" y="6117"/>
                      </a:cubicBezTo>
                      <a:cubicBezTo>
                        <a:pt x="16525" y="6291"/>
                        <a:pt x="16393" y="6469"/>
                        <a:pt x="16261" y="6648"/>
                      </a:cubicBezTo>
                      <a:cubicBezTo>
                        <a:pt x="15994" y="7004"/>
                        <a:pt x="15726" y="7366"/>
                        <a:pt x="15455" y="7728"/>
                      </a:cubicBezTo>
                      <a:lnTo>
                        <a:pt x="15353" y="7862"/>
                      </a:lnTo>
                      <a:lnTo>
                        <a:pt x="15254" y="8007"/>
                      </a:lnTo>
                      <a:cubicBezTo>
                        <a:pt x="15188" y="8103"/>
                        <a:pt x="15122" y="8200"/>
                        <a:pt x="15056" y="8297"/>
                      </a:cubicBezTo>
                      <a:cubicBezTo>
                        <a:pt x="14927" y="8489"/>
                        <a:pt x="14798" y="8682"/>
                        <a:pt x="14669" y="8875"/>
                      </a:cubicBezTo>
                      <a:cubicBezTo>
                        <a:pt x="14158" y="9656"/>
                        <a:pt x="13659" y="10447"/>
                        <a:pt x="13177" y="11213"/>
                      </a:cubicBezTo>
                      <a:cubicBezTo>
                        <a:pt x="12692" y="11975"/>
                        <a:pt x="12223" y="12703"/>
                        <a:pt x="11771" y="13373"/>
                      </a:cubicBezTo>
                      <a:cubicBezTo>
                        <a:pt x="11322" y="14039"/>
                        <a:pt x="10830" y="14743"/>
                        <a:pt x="10298" y="15422"/>
                      </a:cubicBezTo>
                      <a:cubicBezTo>
                        <a:pt x="10031" y="15760"/>
                        <a:pt x="9757" y="16098"/>
                        <a:pt x="9470" y="16416"/>
                      </a:cubicBezTo>
                      <a:cubicBezTo>
                        <a:pt x="9182" y="16739"/>
                        <a:pt x="8885" y="17052"/>
                        <a:pt x="8582" y="17342"/>
                      </a:cubicBezTo>
                      <a:cubicBezTo>
                        <a:pt x="8275" y="17636"/>
                        <a:pt x="7961" y="17901"/>
                        <a:pt x="7637" y="18147"/>
                      </a:cubicBezTo>
                      <a:cubicBezTo>
                        <a:pt x="7558" y="18209"/>
                        <a:pt x="7479" y="18272"/>
                        <a:pt x="7396" y="18325"/>
                      </a:cubicBezTo>
                      <a:cubicBezTo>
                        <a:pt x="7314" y="18383"/>
                        <a:pt x="7234" y="18441"/>
                        <a:pt x="7152" y="18494"/>
                      </a:cubicBezTo>
                      <a:cubicBezTo>
                        <a:pt x="6987" y="18595"/>
                        <a:pt x="6819" y="18687"/>
                        <a:pt x="6650" y="18783"/>
                      </a:cubicBezTo>
                      <a:cubicBezTo>
                        <a:pt x="6568" y="18831"/>
                        <a:pt x="6485" y="18880"/>
                        <a:pt x="6403" y="18928"/>
                      </a:cubicBezTo>
                      <a:cubicBezTo>
                        <a:pt x="6360" y="18952"/>
                        <a:pt x="6320" y="18976"/>
                        <a:pt x="6281" y="19000"/>
                      </a:cubicBezTo>
                      <a:cubicBezTo>
                        <a:pt x="6238" y="19019"/>
                        <a:pt x="6195" y="19044"/>
                        <a:pt x="6155" y="19063"/>
                      </a:cubicBezTo>
                      <a:cubicBezTo>
                        <a:pt x="5987" y="19150"/>
                        <a:pt x="5822" y="19231"/>
                        <a:pt x="5656" y="19313"/>
                      </a:cubicBezTo>
                      <a:cubicBezTo>
                        <a:pt x="5577" y="19357"/>
                        <a:pt x="5495" y="19400"/>
                        <a:pt x="5412" y="19439"/>
                      </a:cubicBezTo>
                      <a:cubicBezTo>
                        <a:pt x="5333" y="19477"/>
                        <a:pt x="5250" y="19511"/>
                        <a:pt x="5171" y="19550"/>
                      </a:cubicBezTo>
                      <a:cubicBezTo>
                        <a:pt x="5006" y="19622"/>
                        <a:pt x="4848" y="19694"/>
                        <a:pt x="4689" y="19767"/>
                      </a:cubicBezTo>
                      <a:cubicBezTo>
                        <a:pt x="3428" y="20316"/>
                        <a:pt x="2292" y="20688"/>
                        <a:pt x="1484" y="20957"/>
                      </a:cubicBezTo>
                      <a:cubicBezTo>
                        <a:pt x="1081" y="21088"/>
                        <a:pt x="754" y="21194"/>
                        <a:pt x="529" y="21261"/>
                      </a:cubicBezTo>
                      <a:cubicBezTo>
                        <a:pt x="308" y="21334"/>
                        <a:pt x="186" y="21372"/>
                        <a:pt x="186" y="21372"/>
                      </a:cubicBezTo>
                      <a:cubicBezTo>
                        <a:pt x="-43" y="21452"/>
                        <a:pt x="-56" y="21600"/>
                        <a:pt x="121" y="21600"/>
                      </a:cubicBezTo>
                      <a:cubicBezTo>
                        <a:pt x="149" y="21600"/>
                        <a:pt x="180" y="21597"/>
                        <a:pt x="216" y="21589"/>
                      </a:cubicBezTo>
                      <a:cubicBezTo>
                        <a:pt x="216" y="21589"/>
                        <a:pt x="338" y="21551"/>
                        <a:pt x="562" y="21488"/>
                      </a:cubicBezTo>
                      <a:cubicBezTo>
                        <a:pt x="787" y="21420"/>
                        <a:pt x="1114" y="21324"/>
                        <a:pt x="1520" y="21204"/>
                      </a:cubicBezTo>
                      <a:cubicBezTo>
                        <a:pt x="2335" y="20952"/>
                        <a:pt x="3474" y="20605"/>
                        <a:pt x="4752" y="20075"/>
                      </a:cubicBezTo>
                      <a:cubicBezTo>
                        <a:pt x="4910" y="20008"/>
                        <a:pt x="5072" y="19940"/>
                        <a:pt x="5237" y="19868"/>
                      </a:cubicBezTo>
                      <a:cubicBezTo>
                        <a:pt x="5320" y="19834"/>
                        <a:pt x="5402" y="19796"/>
                        <a:pt x="5485" y="19762"/>
                      </a:cubicBezTo>
                      <a:cubicBezTo>
                        <a:pt x="5567" y="19723"/>
                        <a:pt x="5650" y="19680"/>
                        <a:pt x="5732" y="19641"/>
                      </a:cubicBezTo>
                      <a:cubicBezTo>
                        <a:pt x="5897" y="19559"/>
                        <a:pt x="6066" y="19477"/>
                        <a:pt x="6234" y="19395"/>
                      </a:cubicBezTo>
                      <a:cubicBezTo>
                        <a:pt x="6277" y="19376"/>
                        <a:pt x="6320" y="19352"/>
                        <a:pt x="6363" y="19333"/>
                      </a:cubicBezTo>
                      <a:cubicBezTo>
                        <a:pt x="6403" y="19308"/>
                        <a:pt x="6446" y="19285"/>
                        <a:pt x="6489" y="19260"/>
                      </a:cubicBezTo>
                      <a:cubicBezTo>
                        <a:pt x="6571" y="19217"/>
                        <a:pt x="6657" y="19169"/>
                        <a:pt x="6743" y="19120"/>
                      </a:cubicBezTo>
                      <a:cubicBezTo>
                        <a:pt x="6911" y="19024"/>
                        <a:pt x="7083" y="18933"/>
                        <a:pt x="7254" y="18836"/>
                      </a:cubicBezTo>
                      <a:cubicBezTo>
                        <a:pt x="7337" y="18778"/>
                        <a:pt x="7423" y="18720"/>
                        <a:pt x="7505" y="18662"/>
                      </a:cubicBezTo>
                      <a:cubicBezTo>
                        <a:pt x="7591" y="18609"/>
                        <a:pt x="7674" y="18547"/>
                        <a:pt x="7756" y="18484"/>
                      </a:cubicBezTo>
                      <a:cubicBezTo>
                        <a:pt x="8086" y="18238"/>
                        <a:pt x="8413" y="17968"/>
                        <a:pt x="8727" y="17674"/>
                      </a:cubicBezTo>
                      <a:cubicBezTo>
                        <a:pt x="9040" y="17380"/>
                        <a:pt x="9344" y="17067"/>
                        <a:pt x="9638" y="16743"/>
                      </a:cubicBezTo>
                      <a:cubicBezTo>
                        <a:pt x="9932" y="16416"/>
                        <a:pt x="10213" y="16078"/>
                        <a:pt x="10487" y="15736"/>
                      </a:cubicBezTo>
                      <a:cubicBezTo>
                        <a:pt x="11028" y="15051"/>
                        <a:pt x="11527" y="14347"/>
                        <a:pt x="11982" y="13672"/>
                      </a:cubicBezTo>
                      <a:cubicBezTo>
                        <a:pt x="12434" y="13002"/>
                        <a:pt x="12906" y="12264"/>
                        <a:pt x="13385" y="11493"/>
                      </a:cubicBezTo>
                      <a:cubicBezTo>
                        <a:pt x="13867" y="10726"/>
                        <a:pt x="14362" y="9931"/>
                        <a:pt x="14864" y="9150"/>
                      </a:cubicBezTo>
                      <a:cubicBezTo>
                        <a:pt x="14993" y="8952"/>
                        <a:pt x="15119" y="8759"/>
                        <a:pt x="15247" y="8566"/>
                      </a:cubicBezTo>
                      <a:cubicBezTo>
                        <a:pt x="15310" y="8470"/>
                        <a:pt x="15373" y="8374"/>
                        <a:pt x="15439" y="8282"/>
                      </a:cubicBezTo>
                      <a:lnTo>
                        <a:pt x="15535" y="8137"/>
                      </a:lnTo>
                      <a:lnTo>
                        <a:pt x="15634" y="8002"/>
                      </a:lnTo>
                      <a:cubicBezTo>
                        <a:pt x="15901" y="7636"/>
                        <a:pt x="16168" y="7270"/>
                        <a:pt x="16429" y="6913"/>
                      </a:cubicBezTo>
                      <a:cubicBezTo>
                        <a:pt x="16561" y="6729"/>
                        <a:pt x="16690" y="6551"/>
                        <a:pt x="16822" y="6378"/>
                      </a:cubicBezTo>
                      <a:cubicBezTo>
                        <a:pt x="16885" y="6286"/>
                        <a:pt x="16951" y="6199"/>
                        <a:pt x="17014" y="6112"/>
                      </a:cubicBezTo>
                      <a:cubicBezTo>
                        <a:pt x="17080" y="6026"/>
                        <a:pt x="17142" y="5939"/>
                        <a:pt x="17208" y="5852"/>
                      </a:cubicBezTo>
                      <a:cubicBezTo>
                        <a:pt x="17466" y="5510"/>
                        <a:pt x="17717" y="5177"/>
                        <a:pt x="17961" y="4854"/>
                      </a:cubicBezTo>
                      <a:cubicBezTo>
                        <a:pt x="19922" y="2260"/>
                        <a:pt x="21408" y="298"/>
                        <a:pt x="21408" y="298"/>
                      </a:cubicBezTo>
                      <a:cubicBezTo>
                        <a:pt x="21536" y="130"/>
                        <a:pt x="21544" y="0"/>
                        <a:pt x="21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14" name="Google Shape;63;p11"/>
                <p:cNvSpPr/>
                <p:nvPr/>
              </p:nvSpPr>
              <p:spPr>
                <a:xfrm rot="8269867">
                  <a:off x="251185" y="501501"/>
                  <a:ext cx="210045" cy="288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6" h="21600" extrusionOk="0">
                      <a:moveTo>
                        <a:pt x="15219" y="0"/>
                      </a:moveTo>
                      <a:cubicBezTo>
                        <a:pt x="14708" y="0"/>
                        <a:pt x="14182" y="97"/>
                        <a:pt x="13644" y="194"/>
                      </a:cubicBezTo>
                      <a:cubicBezTo>
                        <a:pt x="13382" y="194"/>
                        <a:pt x="13120" y="291"/>
                        <a:pt x="12858" y="291"/>
                      </a:cubicBezTo>
                      <a:cubicBezTo>
                        <a:pt x="12727" y="388"/>
                        <a:pt x="12595" y="388"/>
                        <a:pt x="12464" y="388"/>
                      </a:cubicBezTo>
                      <a:cubicBezTo>
                        <a:pt x="12333" y="486"/>
                        <a:pt x="12202" y="583"/>
                        <a:pt x="12071" y="583"/>
                      </a:cubicBezTo>
                      <a:cubicBezTo>
                        <a:pt x="11559" y="866"/>
                        <a:pt x="11061" y="1157"/>
                        <a:pt x="10601" y="1449"/>
                      </a:cubicBezTo>
                      <a:cubicBezTo>
                        <a:pt x="10339" y="1643"/>
                        <a:pt x="10063" y="1829"/>
                        <a:pt x="9788" y="2023"/>
                      </a:cubicBezTo>
                      <a:cubicBezTo>
                        <a:pt x="9512" y="2315"/>
                        <a:pt x="9224" y="2606"/>
                        <a:pt x="8935" y="2889"/>
                      </a:cubicBezTo>
                      <a:cubicBezTo>
                        <a:pt x="8358" y="3472"/>
                        <a:pt x="7767" y="4046"/>
                        <a:pt x="7176" y="4726"/>
                      </a:cubicBezTo>
                      <a:cubicBezTo>
                        <a:pt x="6587" y="5495"/>
                        <a:pt x="5983" y="6361"/>
                        <a:pt x="5406" y="7130"/>
                      </a:cubicBezTo>
                      <a:cubicBezTo>
                        <a:pt x="5117" y="7615"/>
                        <a:pt x="4828" y="7996"/>
                        <a:pt x="4553" y="8384"/>
                      </a:cubicBezTo>
                      <a:cubicBezTo>
                        <a:pt x="4277" y="8870"/>
                        <a:pt x="4015" y="9347"/>
                        <a:pt x="3753" y="9833"/>
                      </a:cubicBezTo>
                      <a:cubicBezTo>
                        <a:pt x="3228" y="10796"/>
                        <a:pt x="2729" y="11662"/>
                        <a:pt x="2283" y="12431"/>
                      </a:cubicBezTo>
                      <a:cubicBezTo>
                        <a:pt x="1851" y="13394"/>
                        <a:pt x="1457" y="14260"/>
                        <a:pt x="1129" y="14940"/>
                      </a:cubicBezTo>
                      <a:cubicBezTo>
                        <a:pt x="486" y="16380"/>
                        <a:pt x="93" y="17246"/>
                        <a:pt x="93" y="17246"/>
                      </a:cubicBezTo>
                      <a:cubicBezTo>
                        <a:pt x="-97" y="17804"/>
                        <a:pt x="31" y="21600"/>
                        <a:pt x="240" y="21600"/>
                      </a:cubicBezTo>
                      <a:cubicBezTo>
                        <a:pt x="248" y="21600"/>
                        <a:pt x="256" y="21592"/>
                        <a:pt x="263" y="21584"/>
                      </a:cubicBezTo>
                      <a:cubicBezTo>
                        <a:pt x="263" y="21584"/>
                        <a:pt x="657" y="20912"/>
                        <a:pt x="1312" y="19852"/>
                      </a:cubicBezTo>
                      <a:cubicBezTo>
                        <a:pt x="1641" y="19366"/>
                        <a:pt x="2021" y="18695"/>
                        <a:pt x="2467" y="18023"/>
                      </a:cubicBezTo>
                      <a:cubicBezTo>
                        <a:pt x="2913" y="17440"/>
                        <a:pt x="3398" y="16866"/>
                        <a:pt x="3924" y="16186"/>
                      </a:cubicBezTo>
                      <a:cubicBezTo>
                        <a:pt x="4186" y="15805"/>
                        <a:pt x="4448" y="15514"/>
                        <a:pt x="4724" y="15134"/>
                      </a:cubicBezTo>
                      <a:cubicBezTo>
                        <a:pt x="4999" y="14842"/>
                        <a:pt x="5288" y="14551"/>
                        <a:pt x="5577" y="14260"/>
                      </a:cubicBezTo>
                      <a:cubicBezTo>
                        <a:pt x="6154" y="13685"/>
                        <a:pt x="6745" y="13102"/>
                        <a:pt x="7321" y="12528"/>
                      </a:cubicBezTo>
                      <a:cubicBezTo>
                        <a:pt x="7911" y="12050"/>
                        <a:pt x="8502" y="11565"/>
                        <a:pt x="9066" y="11176"/>
                      </a:cubicBezTo>
                      <a:cubicBezTo>
                        <a:pt x="9355" y="10893"/>
                        <a:pt x="9630" y="10699"/>
                        <a:pt x="9906" y="10505"/>
                      </a:cubicBezTo>
                      <a:cubicBezTo>
                        <a:pt x="10181" y="10310"/>
                        <a:pt x="10444" y="10116"/>
                        <a:pt x="10706" y="10027"/>
                      </a:cubicBezTo>
                      <a:cubicBezTo>
                        <a:pt x="11165" y="9639"/>
                        <a:pt x="11651" y="9347"/>
                        <a:pt x="12162" y="8967"/>
                      </a:cubicBezTo>
                      <a:cubicBezTo>
                        <a:pt x="12280" y="8870"/>
                        <a:pt x="12411" y="8773"/>
                        <a:pt x="12529" y="8676"/>
                      </a:cubicBezTo>
                      <a:cubicBezTo>
                        <a:pt x="12660" y="8676"/>
                        <a:pt x="12792" y="8578"/>
                        <a:pt x="12923" y="8578"/>
                      </a:cubicBezTo>
                      <a:cubicBezTo>
                        <a:pt x="13186" y="8384"/>
                        <a:pt x="13435" y="8287"/>
                        <a:pt x="13697" y="8190"/>
                      </a:cubicBezTo>
                      <a:cubicBezTo>
                        <a:pt x="14222" y="7907"/>
                        <a:pt x="14733" y="7615"/>
                        <a:pt x="15245" y="7421"/>
                      </a:cubicBezTo>
                      <a:cubicBezTo>
                        <a:pt x="15757" y="7227"/>
                        <a:pt x="16256" y="7130"/>
                        <a:pt x="16714" y="7033"/>
                      </a:cubicBezTo>
                      <a:cubicBezTo>
                        <a:pt x="17345" y="6782"/>
                        <a:pt x="17922" y="6782"/>
                        <a:pt x="18416" y="6782"/>
                      </a:cubicBezTo>
                      <a:cubicBezTo>
                        <a:pt x="18662" y="6782"/>
                        <a:pt x="18888" y="6782"/>
                        <a:pt x="19089" y="6749"/>
                      </a:cubicBezTo>
                      <a:cubicBezTo>
                        <a:pt x="19588" y="6749"/>
                        <a:pt x="19944" y="6749"/>
                        <a:pt x="20082" y="6693"/>
                      </a:cubicBezTo>
                      <a:cubicBezTo>
                        <a:pt x="20092" y="6741"/>
                        <a:pt x="20103" y="6790"/>
                        <a:pt x="20112" y="6847"/>
                      </a:cubicBezTo>
                      <a:cubicBezTo>
                        <a:pt x="20152" y="6944"/>
                        <a:pt x="20191" y="7033"/>
                        <a:pt x="20230" y="7130"/>
                      </a:cubicBezTo>
                      <a:cubicBezTo>
                        <a:pt x="20296" y="7324"/>
                        <a:pt x="20348" y="7421"/>
                        <a:pt x="20414" y="7518"/>
                      </a:cubicBezTo>
                      <a:cubicBezTo>
                        <a:pt x="20519" y="7713"/>
                        <a:pt x="20610" y="7907"/>
                        <a:pt x="20690" y="7996"/>
                      </a:cubicBezTo>
                      <a:cubicBezTo>
                        <a:pt x="20847" y="8190"/>
                        <a:pt x="20952" y="8287"/>
                        <a:pt x="21030" y="8384"/>
                      </a:cubicBezTo>
                      <a:cubicBezTo>
                        <a:pt x="21188" y="8578"/>
                        <a:pt x="21201" y="8578"/>
                        <a:pt x="21201" y="8578"/>
                      </a:cubicBezTo>
                      <a:cubicBezTo>
                        <a:pt x="21425" y="8578"/>
                        <a:pt x="21503" y="4912"/>
                        <a:pt x="21294" y="4241"/>
                      </a:cubicBezTo>
                      <a:cubicBezTo>
                        <a:pt x="21294" y="4241"/>
                        <a:pt x="21280" y="4241"/>
                        <a:pt x="21136" y="4046"/>
                      </a:cubicBezTo>
                      <a:cubicBezTo>
                        <a:pt x="21057" y="3949"/>
                        <a:pt x="20952" y="3763"/>
                        <a:pt x="20808" y="3569"/>
                      </a:cubicBezTo>
                      <a:cubicBezTo>
                        <a:pt x="20743" y="3472"/>
                        <a:pt x="20650" y="3375"/>
                        <a:pt x="20572" y="3181"/>
                      </a:cubicBezTo>
                      <a:cubicBezTo>
                        <a:pt x="20532" y="3083"/>
                        <a:pt x="20479" y="2986"/>
                        <a:pt x="20441" y="2889"/>
                      </a:cubicBezTo>
                      <a:cubicBezTo>
                        <a:pt x="20414" y="2800"/>
                        <a:pt x="20401" y="2703"/>
                        <a:pt x="20375" y="2703"/>
                      </a:cubicBezTo>
                      <a:cubicBezTo>
                        <a:pt x="20361" y="2606"/>
                        <a:pt x="20348" y="2606"/>
                        <a:pt x="20335" y="2509"/>
                      </a:cubicBezTo>
                      <a:lnTo>
                        <a:pt x="20230" y="2217"/>
                      </a:lnTo>
                      <a:lnTo>
                        <a:pt x="20179" y="2120"/>
                      </a:lnTo>
                      <a:cubicBezTo>
                        <a:pt x="20126" y="2023"/>
                        <a:pt x="19746" y="1740"/>
                        <a:pt x="19128" y="1352"/>
                      </a:cubicBezTo>
                      <a:cubicBezTo>
                        <a:pt x="18511" y="963"/>
                        <a:pt x="17672" y="291"/>
                        <a:pt x="16714" y="291"/>
                      </a:cubicBezTo>
                      <a:cubicBezTo>
                        <a:pt x="16243" y="194"/>
                        <a:pt x="15744" y="97"/>
                        <a:pt x="15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15" name="Google Shape;64;p11"/>
                <p:cNvSpPr/>
                <p:nvPr/>
              </p:nvSpPr>
              <p:spPr>
                <a:xfrm rot="8269867">
                  <a:off x="413611" y="686128"/>
                  <a:ext cx="79529" cy="1765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8" h="21600" extrusionOk="0">
                      <a:moveTo>
                        <a:pt x="20348" y="0"/>
                      </a:moveTo>
                      <a:cubicBezTo>
                        <a:pt x="20148" y="0"/>
                        <a:pt x="19968" y="24"/>
                        <a:pt x="19875" y="81"/>
                      </a:cubicBezTo>
                      <a:cubicBezTo>
                        <a:pt x="19875" y="81"/>
                        <a:pt x="19494" y="489"/>
                        <a:pt x="18908" y="1150"/>
                      </a:cubicBezTo>
                      <a:cubicBezTo>
                        <a:pt x="18321" y="1859"/>
                        <a:pt x="17491" y="2772"/>
                        <a:pt x="16556" y="3873"/>
                      </a:cubicBezTo>
                      <a:cubicBezTo>
                        <a:pt x="14759" y="6045"/>
                        <a:pt x="12546" y="8737"/>
                        <a:pt x="10784" y="10847"/>
                      </a:cubicBezTo>
                      <a:cubicBezTo>
                        <a:pt x="9918" y="11901"/>
                        <a:pt x="8917" y="13081"/>
                        <a:pt x="7845" y="14262"/>
                      </a:cubicBezTo>
                      <a:cubicBezTo>
                        <a:pt x="6739" y="15442"/>
                        <a:pt x="5563" y="16607"/>
                        <a:pt x="4422" y="17630"/>
                      </a:cubicBezTo>
                      <a:cubicBezTo>
                        <a:pt x="3835" y="18134"/>
                        <a:pt x="3281" y="18622"/>
                        <a:pt x="2764" y="19047"/>
                      </a:cubicBezTo>
                      <a:cubicBezTo>
                        <a:pt x="2244" y="19456"/>
                        <a:pt x="1759" y="19834"/>
                        <a:pt x="1382" y="20148"/>
                      </a:cubicBezTo>
                      <a:cubicBezTo>
                        <a:pt x="551" y="20763"/>
                        <a:pt x="31" y="21140"/>
                        <a:pt x="31" y="21140"/>
                      </a:cubicBezTo>
                      <a:cubicBezTo>
                        <a:pt x="-166" y="21307"/>
                        <a:pt x="603" y="21600"/>
                        <a:pt x="1080" y="21600"/>
                      </a:cubicBezTo>
                      <a:cubicBezTo>
                        <a:pt x="1187" y="21600"/>
                        <a:pt x="1283" y="21584"/>
                        <a:pt x="1347" y="21550"/>
                      </a:cubicBezTo>
                      <a:cubicBezTo>
                        <a:pt x="1347" y="21550"/>
                        <a:pt x="1933" y="21188"/>
                        <a:pt x="2900" y="20606"/>
                      </a:cubicBezTo>
                      <a:cubicBezTo>
                        <a:pt x="3350" y="20306"/>
                        <a:pt x="3905" y="19944"/>
                        <a:pt x="4526" y="19519"/>
                      </a:cubicBezTo>
                      <a:cubicBezTo>
                        <a:pt x="5113" y="19109"/>
                        <a:pt x="5772" y="18637"/>
                        <a:pt x="6463" y="18150"/>
                      </a:cubicBezTo>
                      <a:cubicBezTo>
                        <a:pt x="7775" y="17126"/>
                        <a:pt x="9158" y="15978"/>
                        <a:pt x="10403" y="14797"/>
                      </a:cubicBezTo>
                      <a:cubicBezTo>
                        <a:pt x="11649" y="13601"/>
                        <a:pt x="12790" y="12404"/>
                        <a:pt x="13652" y="11335"/>
                      </a:cubicBezTo>
                      <a:cubicBezTo>
                        <a:pt x="15450" y="9209"/>
                        <a:pt x="17282" y="6439"/>
                        <a:pt x="18768" y="4220"/>
                      </a:cubicBezTo>
                      <a:cubicBezTo>
                        <a:pt x="20255" y="1984"/>
                        <a:pt x="21361" y="300"/>
                        <a:pt x="21361" y="300"/>
                      </a:cubicBezTo>
                      <a:cubicBezTo>
                        <a:pt x="21434" y="135"/>
                        <a:pt x="20824" y="0"/>
                        <a:pt x="203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24" name="Google Shape;65;p11"/>
            <p:cNvGrpSpPr/>
            <p:nvPr/>
          </p:nvGrpSpPr>
          <p:grpSpPr>
            <a:xfrm>
              <a:off x="534344" y="-1"/>
              <a:ext cx="1190640" cy="1348963"/>
              <a:chOff x="0" y="0"/>
              <a:chExt cx="1190638" cy="1348961"/>
            </a:xfrm>
          </p:grpSpPr>
          <p:sp>
            <p:nvSpPr>
              <p:cNvPr id="118" name="Google Shape;66;p11"/>
              <p:cNvSpPr/>
              <p:nvPr/>
            </p:nvSpPr>
            <p:spPr>
              <a:xfrm rot="9401449">
                <a:off x="278302" y="261211"/>
                <a:ext cx="749114" cy="979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3" h="21600" extrusionOk="0">
                    <a:moveTo>
                      <a:pt x="5574" y="0"/>
                    </a:moveTo>
                    <a:cubicBezTo>
                      <a:pt x="4946" y="0"/>
                      <a:pt x="4323" y="51"/>
                      <a:pt x="3718" y="162"/>
                    </a:cubicBezTo>
                    <a:cubicBezTo>
                      <a:pt x="2331" y="418"/>
                      <a:pt x="853" y="1013"/>
                      <a:pt x="264" y="2026"/>
                    </a:cubicBezTo>
                    <a:cubicBezTo>
                      <a:pt x="246" y="2040"/>
                      <a:pt x="231" y="2052"/>
                      <a:pt x="212" y="2066"/>
                    </a:cubicBezTo>
                    <a:cubicBezTo>
                      <a:pt x="87" y="2143"/>
                      <a:pt x="73" y="2253"/>
                      <a:pt x="117" y="2344"/>
                    </a:cubicBezTo>
                    <a:cubicBezTo>
                      <a:pt x="69" y="2475"/>
                      <a:pt x="36" y="2608"/>
                      <a:pt x="18" y="2753"/>
                    </a:cubicBezTo>
                    <a:cubicBezTo>
                      <a:pt x="-148" y="4044"/>
                      <a:pt x="860" y="5315"/>
                      <a:pt x="1801" y="6316"/>
                    </a:cubicBezTo>
                    <a:cubicBezTo>
                      <a:pt x="4019" y="8674"/>
                      <a:pt x="7112" y="10391"/>
                      <a:pt x="10003" y="12215"/>
                    </a:cubicBezTo>
                    <a:cubicBezTo>
                      <a:pt x="13019" y="14125"/>
                      <a:pt x="15273" y="16131"/>
                      <a:pt x="17211" y="18735"/>
                    </a:cubicBezTo>
                    <a:cubicBezTo>
                      <a:pt x="17558" y="19202"/>
                      <a:pt x="19069" y="21600"/>
                      <a:pt x="20201" y="21600"/>
                    </a:cubicBezTo>
                    <a:cubicBezTo>
                      <a:pt x="20294" y="21600"/>
                      <a:pt x="20384" y="21584"/>
                      <a:pt x="20470" y="21550"/>
                    </a:cubicBezTo>
                    <a:cubicBezTo>
                      <a:pt x="21452" y="21164"/>
                      <a:pt x="21400" y="18625"/>
                      <a:pt x="21412" y="17861"/>
                    </a:cubicBezTo>
                    <a:cubicBezTo>
                      <a:pt x="21426" y="16681"/>
                      <a:pt x="21242" y="15489"/>
                      <a:pt x="20963" y="14323"/>
                    </a:cubicBezTo>
                    <a:cubicBezTo>
                      <a:pt x="20882" y="13983"/>
                      <a:pt x="20793" y="13648"/>
                      <a:pt x="20702" y="13313"/>
                    </a:cubicBezTo>
                    <a:cubicBezTo>
                      <a:pt x="19988" y="10796"/>
                      <a:pt x="18822" y="8203"/>
                      <a:pt x="17152" y="5965"/>
                    </a:cubicBezTo>
                    <a:cubicBezTo>
                      <a:pt x="15608" y="3896"/>
                      <a:pt x="13438" y="1916"/>
                      <a:pt x="10566" y="911"/>
                    </a:cubicBezTo>
                    <a:cubicBezTo>
                      <a:pt x="9041" y="377"/>
                      <a:pt x="7290" y="0"/>
                      <a:pt x="5574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123" name="Google Shape;67;p11"/>
              <p:cNvGrpSpPr/>
              <p:nvPr/>
            </p:nvGrpSpPr>
            <p:grpSpPr>
              <a:xfrm>
                <a:off x="-1" y="-1"/>
                <a:ext cx="900598" cy="1213396"/>
                <a:chOff x="0" y="0"/>
                <a:chExt cx="900596" cy="1213394"/>
              </a:xfrm>
            </p:grpSpPr>
            <p:sp>
              <p:nvSpPr>
                <p:cNvPr id="119" name="Google Shape;68;p11"/>
                <p:cNvSpPr/>
                <p:nvPr/>
              </p:nvSpPr>
              <p:spPr>
                <a:xfrm rot="9401449">
                  <a:off x="197725" y="54905"/>
                  <a:ext cx="505146" cy="1103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9" h="21600" extrusionOk="0">
                      <a:moveTo>
                        <a:pt x="63" y="0"/>
                      </a:moveTo>
                      <a:cubicBezTo>
                        <a:pt x="-52" y="0"/>
                        <a:pt x="-20" y="70"/>
                        <a:pt x="245" y="173"/>
                      </a:cubicBezTo>
                      <a:cubicBezTo>
                        <a:pt x="245" y="173"/>
                        <a:pt x="431" y="246"/>
                        <a:pt x="777" y="382"/>
                      </a:cubicBezTo>
                      <a:cubicBezTo>
                        <a:pt x="953" y="447"/>
                        <a:pt x="1161" y="533"/>
                        <a:pt x="1403" y="631"/>
                      </a:cubicBezTo>
                      <a:cubicBezTo>
                        <a:pt x="1523" y="681"/>
                        <a:pt x="1655" y="734"/>
                        <a:pt x="1792" y="792"/>
                      </a:cubicBezTo>
                      <a:cubicBezTo>
                        <a:pt x="1929" y="848"/>
                        <a:pt x="2072" y="911"/>
                        <a:pt x="2226" y="974"/>
                      </a:cubicBezTo>
                      <a:cubicBezTo>
                        <a:pt x="2834" y="1228"/>
                        <a:pt x="3537" y="1548"/>
                        <a:pt x="4310" y="1910"/>
                      </a:cubicBezTo>
                      <a:cubicBezTo>
                        <a:pt x="5078" y="2278"/>
                        <a:pt x="5907" y="2696"/>
                        <a:pt x="6751" y="3157"/>
                      </a:cubicBezTo>
                      <a:cubicBezTo>
                        <a:pt x="8431" y="4081"/>
                        <a:pt x="10131" y="5187"/>
                        <a:pt x="11574" y="6353"/>
                      </a:cubicBezTo>
                      <a:cubicBezTo>
                        <a:pt x="12293" y="6934"/>
                        <a:pt x="12951" y="7534"/>
                        <a:pt x="13554" y="8118"/>
                      </a:cubicBezTo>
                      <a:cubicBezTo>
                        <a:pt x="13631" y="8191"/>
                        <a:pt x="13708" y="8264"/>
                        <a:pt x="13785" y="8335"/>
                      </a:cubicBezTo>
                      <a:cubicBezTo>
                        <a:pt x="13856" y="8408"/>
                        <a:pt x="13928" y="8481"/>
                        <a:pt x="14004" y="8554"/>
                      </a:cubicBezTo>
                      <a:cubicBezTo>
                        <a:pt x="14147" y="8700"/>
                        <a:pt x="14289" y="8841"/>
                        <a:pt x="14427" y="8984"/>
                      </a:cubicBezTo>
                      <a:cubicBezTo>
                        <a:pt x="14564" y="9125"/>
                        <a:pt x="14696" y="9266"/>
                        <a:pt x="14827" y="9405"/>
                      </a:cubicBezTo>
                      <a:cubicBezTo>
                        <a:pt x="14860" y="9440"/>
                        <a:pt x="14893" y="9475"/>
                        <a:pt x="14926" y="9508"/>
                      </a:cubicBezTo>
                      <a:cubicBezTo>
                        <a:pt x="14959" y="9544"/>
                        <a:pt x="14986" y="9579"/>
                        <a:pt x="15019" y="9614"/>
                      </a:cubicBezTo>
                      <a:cubicBezTo>
                        <a:pt x="15080" y="9682"/>
                        <a:pt x="15140" y="9750"/>
                        <a:pt x="15206" y="9818"/>
                      </a:cubicBezTo>
                      <a:cubicBezTo>
                        <a:pt x="15453" y="10087"/>
                        <a:pt x="15689" y="10369"/>
                        <a:pt x="15941" y="10659"/>
                      </a:cubicBezTo>
                      <a:cubicBezTo>
                        <a:pt x="16061" y="10805"/>
                        <a:pt x="16182" y="10954"/>
                        <a:pt x="16303" y="11102"/>
                      </a:cubicBezTo>
                      <a:cubicBezTo>
                        <a:pt x="16363" y="11175"/>
                        <a:pt x="16429" y="11251"/>
                        <a:pt x="16490" y="11326"/>
                      </a:cubicBezTo>
                      <a:cubicBezTo>
                        <a:pt x="16544" y="11402"/>
                        <a:pt x="16605" y="11478"/>
                        <a:pt x="16665" y="11553"/>
                      </a:cubicBezTo>
                      <a:cubicBezTo>
                        <a:pt x="16725" y="11631"/>
                        <a:pt x="16786" y="11707"/>
                        <a:pt x="16841" y="11785"/>
                      </a:cubicBezTo>
                      <a:cubicBezTo>
                        <a:pt x="16873" y="11823"/>
                        <a:pt x="16901" y="11860"/>
                        <a:pt x="16934" y="11898"/>
                      </a:cubicBezTo>
                      <a:cubicBezTo>
                        <a:pt x="16961" y="11938"/>
                        <a:pt x="16989" y="11976"/>
                        <a:pt x="17022" y="12017"/>
                      </a:cubicBezTo>
                      <a:cubicBezTo>
                        <a:pt x="17137" y="12173"/>
                        <a:pt x="17252" y="12329"/>
                        <a:pt x="17367" y="12485"/>
                      </a:cubicBezTo>
                      <a:cubicBezTo>
                        <a:pt x="17587" y="12802"/>
                        <a:pt x="17817" y="13120"/>
                        <a:pt x="18026" y="13442"/>
                      </a:cubicBezTo>
                      <a:cubicBezTo>
                        <a:pt x="18240" y="13764"/>
                        <a:pt x="18437" y="14087"/>
                        <a:pt x="18634" y="14409"/>
                      </a:cubicBezTo>
                      <a:cubicBezTo>
                        <a:pt x="18734" y="14570"/>
                        <a:pt x="18827" y="14731"/>
                        <a:pt x="18920" y="14892"/>
                      </a:cubicBezTo>
                      <a:cubicBezTo>
                        <a:pt x="19013" y="15051"/>
                        <a:pt x="19101" y="15212"/>
                        <a:pt x="19189" y="15371"/>
                      </a:cubicBezTo>
                      <a:cubicBezTo>
                        <a:pt x="19233" y="15452"/>
                        <a:pt x="19276" y="15530"/>
                        <a:pt x="19321" y="15610"/>
                      </a:cubicBezTo>
                      <a:cubicBezTo>
                        <a:pt x="19359" y="15688"/>
                        <a:pt x="19403" y="15766"/>
                        <a:pt x="19441" y="15847"/>
                      </a:cubicBezTo>
                      <a:cubicBezTo>
                        <a:pt x="19480" y="15925"/>
                        <a:pt x="19523" y="16003"/>
                        <a:pt x="19562" y="16081"/>
                      </a:cubicBezTo>
                      <a:cubicBezTo>
                        <a:pt x="19600" y="16159"/>
                        <a:pt x="19644" y="16237"/>
                        <a:pt x="19677" y="16313"/>
                      </a:cubicBezTo>
                      <a:cubicBezTo>
                        <a:pt x="19820" y="16622"/>
                        <a:pt x="19962" y="16927"/>
                        <a:pt x="20078" y="17222"/>
                      </a:cubicBezTo>
                      <a:cubicBezTo>
                        <a:pt x="20560" y="18406"/>
                        <a:pt x="20840" y="19458"/>
                        <a:pt x="21016" y="20211"/>
                      </a:cubicBezTo>
                      <a:cubicBezTo>
                        <a:pt x="21060" y="20400"/>
                        <a:pt x="21098" y="20571"/>
                        <a:pt x="21131" y="20720"/>
                      </a:cubicBezTo>
                      <a:cubicBezTo>
                        <a:pt x="21169" y="20866"/>
                        <a:pt x="21196" y="20994"/>
                        <a:pt x="21213" y="21097"/>
                      </a:cubicBezTo>
                      <a:cubicBezTo>
                        <a:pt x="21257" y="21307"/>
                        <a:pt x="21284" y="21420"/>
                        <a:pt x="21284" y="21420"/>
                      </a:cubicBezTo>
                      <a:cubicBezTo>
                        <a:pt x="21314" y="21540"/>
                        <a:pt x="21381" y="21600"/>
                        <a:pt x="21439" y="21600"/>
                      </a:cubicBezTo>
                      <a:cubicBezTo>
                        <a:pt x="21498" y="21600"/>
                        <a:pt x="21548" y="21536"/>
                        <a:pt x="21537" y="21410"/>
                      </a:cubicBezTo>
                      <a:cubicBezTo>
                        <a:pt x="21537" y="21410"/>
                        <a:pt x="21515" y="21296"/>
                        <a:pt x="21482" y="21088"/>
                      </a:cubicBezTo>
                      <a:cubicBezTo>
                        <a:pt x="21460" y="20984"/>
                        <a:pt x="21438" y="20856"/>
                        <a:pt x="21411" y="20707"/>
                      </a:cubicBezTo>
                      <a:cubicBezTo>
                        <a:pt x="21378" y="20559"/>
                        <a:pt x="21345" y="20387"/>
                        <a:pt x="21307" y="20199"/>
                      </a:cubicBezTo>
                      <a:cubicBezTo>
                        <a:pt x="21147" y="19443"/>
                        <a:pt x="20901" y="18385"/>
                        <a:pt x="20445" y="17192"/>
                      </a:cubicBezTo>
                      <a:cubicBezTo>
                        <a:pt x="20335" y="16894"/>
                        <a:pt x="20198" y="16587"/>
                        <a:pt x="20061" y="16275"/>
                      </a:cubicBezTo>
                      <a:cubicBezTo>
                        <a:pt x="20033" y="16197"/>
                        <a:pt x="19990" y="16119"/>
                        <a:pt x="19951" y="16041"/>
                      </a:cubicBezTo>
                      <a:cubicBezTo>
                        <a:pt x="19913" y="15963"/>
                        <a:pt x="19874" y="15882"/>
                        <a:pt x="19836" y="15804"/>
                      </a:cubicBezTo>
                      <a:cubicBezTo>
                        <a:pt x="19797" y="15724"/>
                        <a:pt x="19759" y="15645"/>
                        <a:pt x="19721" y="15565"/>
                      </a:cubicBezTo>
                      <a:cubicBezTo>
                        <a:pt x="19677" y="15487"/>
                        <a:pt x="19633" y="15406"/>
                        <a:pt x="19589" y="15325"/>
                      </a:cubicBezTo>
                      <a:cubicBezTo>
                        <a:pt x="19507" y="15164"/>
                        <a:pt x="19425" y="15003"/>
                        <a:pt x="19331" y="14842"/>
                      </a:cubicBezTo>
                      <a:cubicBezTo>
                        <a:pt x="19244" y="14681"/>
                        <a:pt x="19150" y="14520"/>
                        <a:pt x="19057" y="14356"/>
                      </a:cubicBezTo>
                      <a:cubicBezTo>
                        <a:pt x="18865" y="14031"/>
                        <a:pt x="18673" y="13706"/>
                        <a:pt x="18459" y="13381"/>
                      </a:cubicBezTo>
                      <a:cubicBezTo>
                        <a:pt x="18256" y="13059"/>
                        <a:pt x="18031" y="12737"/>
                        <a:pt x="17812" y="12419"/>
                      </a:cubicBezTo>
                      <a:cubicBezTo>
                        <a:pt x="17696" y="12261"/>
                        <a:pt x="17581" y="12102"/>
                        <a:pt x="17471" y="11946"/>
                      </a:cubicBezTo>
                      <a:cubicBezTo>
                        <a:pt x="17444" y="11906"/>
                        <a:pt x="17411" y="11868"/>
                        <a:pt x="17384" y="11828"/>
                      </a:cubicBezTo>
                      <a:cubicBezTo>
                        <a:pt x="17356" y="11790"/>
                        <a:pt x="17324" y="11750"/>
                        <a:pt x="17296" y="11712"/>
                      </a:cubicBezTo>
                      <a:cubicBezTo>
                        <a:pt x="17236" y="11634"/>
                        <a:pt x="17175" y="11556"/>
                        <a:pt x="17120" y="11480"/>
                      </a:cubicBezTo>
                      <a:cubicBezTo>
                        <a:pt x="17060" y="11402"/>
                        <a:pt x="17000" y="11326"/>
                        <a:pt x="16945" y="11251"/>
                      </a:cubicBezTo>
                      <a:cubicBezTo>
                        <a:pt x="16884" y="11173"/>
                        <a:pt x="16819" y="11100"/>
                        <a:pt x="16758" y="11024"/>
                      </a:cubicBezTo>
                      <a:cubicBezTo>
                        <a:pt x="16637" y="10873"/>
                        <a:pt x="16522" y="10725"/>
                        <a:pt x="16396" y="10578"/>
                      </a:cubicBezTo>
                      <a:cubicBezTo>
                        <a:pt x="16149" y="10289"/>
                        <a:pt x="15908" y="10002"/>
                        <a:pt x="15661" y="9732"/>
                      </a:cubicBezTo>
                      <a:cubicBezTo>
                        <a:pt x="15595" y="9662"/>
                        <a:pt x="15535" y="9594"/>
                        <a:pt x="15474" y="9526"/>
                      </a:cubicBezTo>
                      <a:cubicBezTo>
                        <a:pt x="15442" y="9491"/>
                        <a:pt x="15409" y="9455"/>
                        <a:pt x="15376" y="9420"/>
                      </a:cubicBezTo>
                      <a:cubicBezTo>
                        <a:pt x="15343" y="9387"/>
                        <a:pt x="15310" y="9352"/>
                        <a:pt x="15277" y="9317"/>
                      </a:cubicBezTo>
                      <a:cubicBezTo>
                        <a:pt x="15145" y="9178"/>
                        <a:pt x="15014" y="9035"/>
                        <a:pt x="14876" y="8891"/>
                      </a:cubicBezTo>
                      <a:cubicBezTo>
                        <a:pt x="14734" y="8750"/>
                        <a:pt x="14591" y="8607"/>
                        <a:pt x="14443" y="8461"/>
                      </a:cubicBezTo>
                      <a:cubicBezTo>
                        <a:pt x="14372" y="8388"/>
                        <a:pt x="14295" y="8314"/>
                        <a:pt x="14224" y="8241"/>
                      </a:cubicBezTo>
                      <a:cubicBezTo>
                        <a:pt x="14147" y="8168"/>
                        <a:pt x="14070" y="8095"/>
                        <a:pt x="13994" y="8022"/>
                      </a:cubicBezTo>
                      <a:cubicBezTo>
                        <a:pt x="13373" y="7433"/>
                        <a:pt x="12704" y="6834"/>
                        <a:pt x="11969" y="6249"/>
                      </a:cubicBezTo>
                      <a:cubicBezTo>
                        <a:pt x="10493" y="5076"/>
                        <a:pt x="8754" y="3968"/>
                        <a:pt x="7037" y="3049"/>
                      </a:cubicBezTo>
                      <a:cubicBezTo>
                        <a:pt x="6175" y="2588"/>
                        <a:pt x="5331" y="2170"/>
                        <a:pt x="4546" y="1805"/>
                      </a:cubicBezTo>
                      <a:cubicBezTo>
                        <a:pt x="3756" y="1444"/>
                        <a:pt x="3038" y="1127"/>
                        <a:pt x="2417" y="875"/>
                      </a:cubicBezTo>
                      <a:cubicBezTo>
                        <a:pt x="2264" y="812"/>
                        <a:pt x="2121" y="752"/>
                        <a:pt x="1984" y="694"/>
                      </a:cubicBezTo>
                      <a:cubicBezTo>
                        <a:pt x="1841" y="639"/>
                        <a:pt x="1710" y="586"/>
                        <a:pt x="1584" y="538"/>
                      </a:cubicBezTo>
                      <a:cubicBezTo>
                        <a:pt x="1337" y="440"/>
                        <a:pt x="1128" y="354"/>
                        <a:pt x="953" y="289"/>
                      </a:cubicBezTo>
                      <a:cubicBezTo>
                        <a:pt x="596" y="155"/>
                        <a:pt x="404" y="82"/>
                        <a:pt x="404" y="82"/>
                      </a:cubicBezTo>
                      <a:cubicBezTo>
                        <a:pt x="251" y="25"/>
                        <a:pt x="131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20" name="Google Shape;69;p11"/>
                <p:cNvSpPr/>
                <p:nvPr/>
              </p:nvSpPr>
              <p:spPr>
                <a:xfrm rot="9401449">
                  <a:off x="356776" y="615665"/>
                  <a:ext cx="25610" cy="289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9" h="21600" extrusionOk="0">
                      <a:moveTo>
                        <a:pt x="2612" y="0"/>
                      </a:moveTo>
                      <a:cubicBezTo>
                        <a:pt x="1424" y="0"/>
                        <a:pt x="218" y="58"/>
                        <a:pt x="0" y="171"/>
                      </a:cubicBezTo>
                      <a:cubicBezTo>
                        <a:pt x="0" y="171"/>
                        <a:pt x="0" y="583"/>
                        <a:pt x="109" y="1254"/>
                      </a:cubicBezTo>
                      <a:cubicBezTo>
                        <a:pt x="109" y="1925"/>
                        <a:pt x="209" y="2866"/>
                        <a:pt x="426" y="3940"/>
                      </a:cubicBezTo>
                      <a:cubicBezTo>
                        <a:pt x="753" y="6089"/>
                        <a:pt x="1614" y="8756"/>
                        <a:pt x="2911" y="10846"/>
                      </a:cubicBezTo>
                      <a:cubicBezTo>
                        <a:pt x="4534" y="12928"/>
                        <a:pt x="7227" y="15595"/>
                        <a:pt x="10474" y="17724"/>
                      </a:cubicBezTo>
                      <a:cubicBezTo>
                        <a:pt x="11226" y="18261"/>
                        <a:pt x="11870" y="18760"/>
                        <a:pt x="12632" y="19210"/>
                      </a:cubicBezTo>
                      <a:cubicBezTo>
                        <a:pt x="13384" y="19662"/>
                        <a:pt x="14137" y="20055"/>
                        <a:pt x="14681" y="20391"/>
                      </a:cubicBezTo>
                      <a:cubicBezTo>
                        <a:pt x="15869" y="21062"/>
                        <a:pt x="16513" y="21465"/>
                        <a:pt x="16513" y="21465"/>
                      </a:cubicBezTo>
                      <a:cubicBezTo>
                        <a:pt x="16749" y="21556"/>
                        <a:pt x="17764" y="21600"/>
                        <a:pt x="18816" y="21600"/>
                      </a:cubicBezTo>
                      <a:cubicBezTo>
                        <a:pt x="20176" y="21600"/>
                        <a:pt x="21600" y="21527"/>
                        <a:pt x="21482" y="21398"/>
                      </a:cubicBezTo>
                      <a:cubicBezTo>
                        <a:pt x="21482" y="21398"/>
                        <a:pt x="21047" y="20995"/>
                        <a:pt x="20403" y="20333"/>
                      </a:cubicBezTo>
                      <a:cubicBezTo>
                        <a:pt x="19968" y="19998"/>
                        <a:pt x="19542" y="19595"/>
                        <a:pt x="19106" y="19144"/>
                      </a:cubicBezTo>
                      <a:cubicBezTo>
                        <a:pt x="18562" y="18692"/>
                        <a:pt x="18245" y="18194"/>
                        <a:pt x="17701" y="17657"/>
                      </a:cubicBezTo>
                      <a:cubicBezTo>
                        <a:pt x="15651" y="15527"/>
                        <a:pt x="14137" y="12870"/>
                        <a:pt x="12632" y="10789"/>
                      </a:cubicBezTo>
                      <a:cubicBezTo>
                        <a:pt x="9712" y="6626"/>
                        <a:pt x="5069" y="161"/>
                        <a:pt x="5069" y="161"/>
                      </a:cubicBezTo>
                      <a:cubicBezTo>
                        <a:pt x="4860" y="53"/>
                        <a:pt x="3745" y="0"/>
                        <a:pt x="26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21" name="Google Shape;70;p11"/>
                <p:cNvSpPr/>
                <p:nvPr/>
              </p:nvSpPr>
              <p:spPr>
                <a:xfrm rot="9401449">
                  <a:off x="468171" y="726172"/>
                  <a:ext cx="227940" cy="102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3" h="21600" extrusionOk="0">
                      <a:moveTo>
                        <a:pt x="1510" y="0"/>
                      </a:moveTo>
                      <a:cubicBezTo>
                        <a:pt x="1461" y="0"/>
                        <a:pt x="1414" y="2"/>
                        <a:pt x="1368" y="2"/>
                      </a:cubicBezTo>
                      <a:cubicBezTo>
                        <a:pt x="1175" y="2"/>
                        <a:pt x="1005" y="30"/>
                        <a:pt x="860" y="57"/>
                      </a:cubicBezTo>
                      <a:cubicBezTo>
                        <a:pt x="715" y="57"/>
                        <a:pt x="582" y="85"/>
                        <a:pt x="486" y="112"/>
                      </a:cubicBezTo>
                      <a:cubicBezTo>
                        <a:pt x="280" y="140"/>
                        <a:pt x="160" y="167"/>
                        <a:pt x="160" y="167"/>
                      </a:cubicBezTo>
                      <a:cubicBezTo>
                        <a:pt x="-83" y="302"/>
                        <a:pt x="-34" y="1338"/>
                        <a:pt x="207" y="1445"/>
                      </a:cubicBezTo>
                      <a:cubicBezTo>
                        <a:pt x="207" y="1445"/>
                        <a:pt x="316" y="1418"/>
                        <a:pt x="510" y="1418"/>
                      </a:cubicBezTo>
                      <a:cubicBezTo>
                        <a:pt x="542" y="1409"/>
                        <a:pt x="577" y="1407"/>
                        <a:pt x="614" y="1407"/>
                      </a:cubicBezTo>
                      <a:cubicBezTo>
                        <a:pt x="690" y="1407"/>
                        <a:pt x="776" y="1418"/>
                        <a:pt x="872" y="1418"/>
                      </a:cubicBezTo>
                      <a:cubicBezTo>
                        <a:pt x="1017" y="1418"/>
                        <a:pt x="1175" y="1418"/>
                        <a:pt x="1356" y="1445"/>
                      </a:cubicBezTo>
                      <a:cubicBezTo>
                        <a:pt x="2069" y="1528"/>
                        <a:pt x="3060" y="1855"/>
                        <a:pt x="4172" y="2482"/>
                      </a:cubicBezTo>
                      <a:cubicBezTo>
                        <a:pt x="5284" y="3081"/>
                        <a:pt x="6505" y="4005"/>
                        <a:pt x="7701" y="5068"/>
                      </a:cubicBezTo>
                      <a:cubicBezTo>
                        <a:pt x="8898" y="6130"/>
                        <a:pt x="10059" y="7356"/>
                        <a:pt x="11074" y="8444"/>
                      </a:cubicBezTo>
                      <a:cubicBezTo>
                        <a:pt x="13092" y="10651"/>
                        <a:pt x="15631" y="13755"/>
                        <a:pt x="17600" y="16532"/>
                      </a:cubicBezTo>
                      <a:cubicBezTo>
                        <a:pt x="19583" y="19256"/>
                        <a:pt x="21022" y="21543"/>
                        <a:pt x="21022" y="21543"/>
                      </a:cubicBezTo>
                      <a:cubicBezTo>
                        <a:pt x="21047" y="21582"/>
                        <a:pt x="21074" y="21600"/>
                        <a:pt x="21104" y="21600"/>
                      </a:cubicBezTo>
                      <a:cubicBezTo>
                        <a:pt x="21293" y="21600"/>
                        <a:pt x="21517" y="20843"/>
                        <a:pt x="21360" y="20536"/>
                      </a:cubicBezTo>
                      <a:cubicBezTo>
                        <a:pt x="21360" y="20536"/>
                        <a:pt x="19982" y="17975"/>
                        <a:pt x="18048" y="14981"/>
                      </a:cubicBezTo>
                      <a:cubicBezTo>
                        <a:pt x="17081" y="13455"/>
                        <a:pt x="15981" y="11822"/>
                        <a:pt x="14857" y="10324"/>
                      </a:cubicBezTo>
                      <a:cubicBezTo>
                        <a:pt x="13720" y="8799"/>
                        <a:pt x="12572" y="7383"/>
                        <a:pt x="11545" y="6239"/>
                      </a:cubicBezTo>
                      <a:cubicBezTo>
                        <a:pt x="10505" y="5123"/>
                        <a:pt x="9297" y="3952"/>
                        <a:pt x="8052" y="2971"/>
                      </a:cubicBezTo>
                      <a:cubicBezTo>
                        <a:pt x="6807" y="1965"/>
                        <a:pt x="5514" y="1173"/>
                        <a:pt x="4341" y="656"/>
                      </a:cubicBezTo>
                      <a:cubicBezTo>
                        <a:pt x="3242" y="197"/>
                        <a:pt x="2248" y="0"/>
                        <a:pt x="1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22" name="Google Shape;71;p11"/>
                <p:cNvSpPr/>
                <p:nvPr/>
              </p:nvSpPr>
              <p:spPr>
                <a:xfrm rot="9401449">
                  <a:off x="696232" y="917908"/>
                  <a:ext cx="24973" cy="1256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0" h="21600" extrusionOk="0">
                      <a:moveTo>
                        <a:pt x="3442" y="0"/>
                      </a:moveTo>
                      <a:cubicBezTo>
                        <a:pt x="2032" y="0"/>
                        <a:pt x="213" y="97"/>
                        <a:pt x="0" y="238"/>
                      </a:cubicBezTo>
                      <a:cubicBezTo>
                        <a:pt x="0" y="238"/>
                        <a:pt x="111" y="658"/>
                        <a:pt x="334" y="1321"/>
                      </a:cubicBezTo>
                      <a:cubicBezTo>
                        <a:pt x="436" y="2007"/>
                        <a:pt x="659" y="2935"/>
                        <a:pt x="881" y="4021"/>
                      </a:cubicBezTo>
                      <a:cubicBezTo>
                        <a:pt x="1327" y="6165"/>
                        <a:pt x="1652" y="8864"/>
                        <a:pt x="2867" y="10988"/>
                      </a:cubicBezTo>
                      <a:cubicBezTo>
                        <a:pt x="3971" y="13089"/>
                        <a:pt x="6513" y="15811"/>
                        <a:pt x="9826" y="17912"/>
                      </a:cubicBezTo>
                      <a:cubicBezTo>
                        <a:pt x="10716" y="18442"/>
                        <a:pt x="11375" y="18928"/>
                        <a:pt x="12257" y="19371"/>
                      </a:cubicBezTo>
                      <a:cubicBezTo>
                        <a:pt x="13036" y="19815"/>
                        <a:pt x="13695" y="20212"/>
                        <a:pt x="14363" y="20522"/>
                      </a:cubicBezTo>
                      <a:cubicBezTo>
                        <a:pt x="15792" y="21163"/>
                        <a:pt x="16571" y="21539"/>
                        <a:pt x="16571" y="21539"/>
                      </a:cubicBezTo>
                      <a:cubicBezTo>
                        <a:pt x="16692" y="21581"/>
                        <a:pt x="16989" y="21600"/>
                        <a:pt x="17397" y="21600"/>
                      </a:cubicBezTo>
                      <a:cubicBezTo>
                        <a:pt x="18854" y="21600"/>
                        <a:pt x="21600" y="21358"/>
                        <a:pt x="21433" y="21186"/>
                      </a:cubicBezTo>
                      <a:cubicBezTo>
                        <a:pt x="21433" y="21186"/>
                        <a:pt x="20876" y="20786"/>
                        <a:pt x="19995" y="20145"/>
                      </a:cubicBezTo>
                      <a:cubicBezTo>
                        <a:pt x="19549" y="19837"/>
                        <a:pt x="19113" y="19437"/>
                        <a:pt x="18557" y="18995"/>
                      </a:cubicBezTo>
                      <a:cubicBezTo>
                        <a:pt x="18009" y="18575"/>
                        <a:pt x="17675" y="18066"/>
                        <a:pt x="17119" y="17557"/>
                      </a:cubicBezTo>
                      <a:cubicBezTo>
                        <a:pt x="15133" y="15478"/>
                        <a:pt x="13806" y="12846"/>
                        <a:pt x="12702" y="10767"/>
                      </a:cubicBezTo>
                      <a:cubicBezTo>
                        <a:pt x="11598" y="8710"/>
                        <a:pt x="9937" y="6033"/>
                        <a:pt x="8397" y="3887"/>
                      </a:cubicBezTo>
                      <a:cubicBezTo>
                        <a:pt x="7618" y="2804"/>
                        <a:pt x="6736" y="1852"/>
                        <a:pt x="6189" y="1189"/>
                      </a:cubicBezTo>
                      <a:cubicBezTo>
                        <a:pt x="5521" y="524"/>
                        <a:pt x="5085" y="104"/>
                        <a:pt x="5085" y="104"/>
                      </a:cubicBezTo>
                      <a:cubicBezTo>
                        <a:pt x="4918" y="32"/>
                        <a:pt x="4249" y="0"/>
                        <a:pt x="34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</p:grpSp>
      </p:grpSp>
      <p:sp>
        <p:nvSpPr>
          <p:cNvPr id="126" name="Google Shape;72;p11"/>
          <p:cNvSpPr/>
          <p:nvPr/>
        </p:nvSpPr>
        <p:spPr>
          <a:xfrm>
            <a:off x="135299" y="3359463"/>
            <a:ext cx="3190890" cy="166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53" y="0"/>
                </a:moveTo>
                <a:cubicBezTo>
                  <a:pt x="9276" y="0"/>
                  <a:pt x="7858" y="1275"/>
                  <a:pt x="6865" y="3319"/>
                </a:cubicBezTo>
                <a:cubicBezTo>
                  <a:pt x="6195" y="4689"/>
                  <a:pt x="5265" y="5447"/>
                  <a:pt x="4288" y="5447"/>
                </a:cubicBezTo>
                <a:cubicBezTo>
                  <a:pt x="4246" y="5447"/>
                  <a:pt x="4205" y="5445"/>
                  <a:pt x="4163" y="5443"/>
                </a:cubicBezTo>
                <a:cubicBezTo>
                  <a:pt x="4116" y="5436"/>
                  <a:pt x="4071" y="5436"/>
                  <a:pt x="4023" y="5436"/>
                </a:cubicBezTo>
                <a:cubicBezTo>
                  <a:pt x="1800" y="5436"/>
                  <a:pt x="0" y="8878"/>
                  <a:pt x="0" y="13131"/>
                </a:cubicBezTo>
                <a:cubicBezTo>
                  <a:pt x="0" y="17378"/>
                  <a:pt x="1800" y="20819"/>
                  <a:pt x="4023" y="20819"/>
                </a:cubicBezTo>
                <a:cubicBezTo>
                  <a:pt x="5272" y="20819"/>
                  <a:pt x="6387" y="19733"/>
                  <a:pt x="7123" y="18031"/>
                </a:cubicBezTo>
                <a:cubicBezTo>
                  <a:pt x="8101" y="19776"/>
                  <a:pt x="9410" y="20849"/>
                  <a:pt x="10853" y="20849"/>
                </a:cubicBezTo>
                <a:cubicBezTo>
                  <a:pt x="11646" y="20849"/>
                  <a:pt x="12401" y="20526"/>
                  <a:pt x="13079" y="19940"/>
                </a:cubicBezTo>
                <a:cubicBezTo>
                  <a:pt x="13707" y="20971"/>
                  <a:pt x="14525" y="21600"/>
                  <a:pt x="15420" y="21600"/>
                </a:cubicBezTo>
                <a:cubicBezTo>
                  <a:pt x="16583" y="21600"/>
                  <a:pt x="17618" y="20538"/>
                  <a:pt x="18274" y="18897"/>
                </a:cubicBezTo>
                <a:cubicBezTo>
                  <a:pt x="18628" y="19537"/>
                  <a:pt x="19106" y="19934"/>
                  <a:pt x="19631" y="19934"/>
                </a:cubicBezTo>
                <a:cubicBezTo>
                  <a:pt x="20718" y="19934"/>
                  <a:pt x="21600" y="18244"/>
                  <a:pt x="21600" y="16163"/>
                </a:cubicBezTo>
                <a:cubicBezTo>
                  <a:pt x="21600" y="14082"/>
                  <a:pt x="20718" y="12398"/>
                  <a:pt x="19631" y="12398"/>
                </a:cubicBezTo>
                <a:lnTo>
                  <a:pt x="19622" y="12398"/>
                </a:lnTo>
                <a:cubicBezTo>
                  <a:pt x="19619" y="12398"/>
                  <a:pt x="19615" y="12398"/>
                  <a:pt x="19612" y="12398"/>
                </a:cubicBezTo>
                <a:cubicBezTo>
                  <a:pt x="19167" y="12398"/>
                  <a:pt x="18744" y="11984"/>
                  <a:pt x="18517" y="11245"/>
                </a:cubicBezTo>
                <a:cubicBezTo>
                  <a:pt x="18173" y="10135"/>
                  <a:pt x="17669" y="9220"/>
                  <a:pt x="17064" y="8621"/>
                </a:cubicBezTo>
                <a:cubicBezTo>
                  <a:pt x="16516" y="8078"/>
                  <a:pt x="16077" y="7218"/>
                  <a:pt x="15822" y="6138"/>
                </a:cubicBezTo>
                <a:cubicBezTo>
                  <a:pt x="14968" y="2520"/>
                  <a:pt x="13067" y="0"/>
                  <a:pt x="10853" y="0"/>
                </a:cubicBezTo>
                <a:close/>
              </a:path>
            </a:pathLst>
          </a:custGeom>
          <a:solidFill>
            <a:srgbClr val="75D9C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7" name="Google Shape;73;p11"/>
          <p:cNvSpPr/>
          <p:nvPr/>
        </p:nvSpPr>
        <p:spPr>
          <a:xfrm flipH="1">
            <a:off x="3870" y="2854086"/>
            <a:ext cx="9136249" cy="2289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3" y="0"/>
                </a:moveTo>
                <a:cubicBezTo>
                  <a:pt x="2834" y="0"/>
                  <a:pt x="1364" y="1927"/>
                  <a:pt x="0" y="4884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16404"/>
                </a:lnTo>
                <a:cubicBezTo>
                  <a:pt x="21090" y="16438"/>
                  <a:pt x="20581" y="16465"/>
                  <a:pt x="20072" y="16465"/>
                </a:cubicBezTo>
                <a:cubicBezTo>
                  <a:pt x="17601" y="16465"/>
                  <a:pt x="15152" y="15825"/>
                  <a:pt x="12809" y="12163"/>
                </a:cubicBezTo>
                <a:cubicBezTo>
                  <a:pt x="10004" y="7780"/>
                  <a:pt x="7715" y="294"/>
                  <a:pt x="4566" y="8"/>
                </a:cubicBezTo>
                <a:cubicBezTo>
                  <a:pt x="4508" y="3"/>
                  <a:pt x="4451" y="0"/>
                  <a:pt x="4393" y="0"/>
                </a:cubicBezTo>
                <a:close/>
              </a:path>
            </a:pathLst>
          </a:custGeom>
          <a:solidFill>
            <a:srgbClr val="A0EB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8" name="Google Shape;74;p11"/>
          <p:cNvSpPr/>
          <p:nvPr/>
        </p:nvSpPr>
        <p:spPr>
          <a:xfrm flipH="1">
            <a:off x="7481565" y="3766108"/>
            <a:ext cx="1662435" cy="1377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42" h="17862" extrusionOk="0">
                <a:moveTo>
                  <a:pt x="63" y="2150"/>
                </a:moveTo>
                <a:cubicBezTo>
                  <a:pt x="320" y="2150"/>
                  <a:pt x="5622" y="-3738"/>
                  <a:pt x="9329" y="3974"/>
                </a:cubicBezTo>
                <a:cubicBezTo>
                  <a:pt x="13037" y="11692"/>
                  <a:pt x="21600" y="7905"/>
                  <a:pt x="19235" y="17862"/>
                </a:cubicBezTo>
                <a:lnTo>
                  <a:pt x="0" y="17862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9" name="Google Shape;75;p11"/>
          <p:cNvSpPr/>
          <p:nvPr/>
        </p:nvSpPr>
        <p:spPr>
          <a:xfrm rot="10800000" flipH="1">
            <a:off x="196876" y="18"/>
            <a:ext cx="2637198" cy="681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04" y="0"/>
                </a:moveTo>
                <a:cubicBezTo>
                  <a:pt x="2385" y="0"/>
                  <a:pt x="1670" y="1163"/>
                  <a:pt x="1162" y="3428"/>
                </a:cubicBezTo>
                <a:cubicBezTo>
                  <a:pt x="356" y="7028"/>
                  <a:pt x="339" y="12223"/>
                  <a:pt x="1042" y="15891"/>
                </a:cubicBezTo>
                <a:cubicBezTo>
                  <a:pt x="939" y="16256"/>
                  <a:pt x="840" y="16654"/>
                  <a:pt x="746" y="17068"/>
                </a:cubicBezTo>
                <a:cubicBezTo>
                  <a:pt x="433" y="18464"/>
                  <a:pt x="184" y="19990"/>
                  <a:pt x="0" y="21600"/>
                </a:cubicBezTo>
                <a:lnTo>
                  <a:pt x="21600" y="21600"/>
                </a:lnTo>
                <a:cubicBezTo>
                  <a:pt x="21193" y="16671"/>
                  <a:pt x="20447" y="12106"/>
                  <a:pt x="19362" y="8455"/>
                </a:cubicBezTo>
                <a:cubicBezTo>
                  <a:pt x="17925" y="3628"/>
                  <a:pt x="16152" y="1261"/>
                  <a:pt x="14389" y="1261"/>
                </a:cubicBezTo>
                <a:cubicBezTo>
                  <a:pt x="12265" y="1261"/>
                  <a:pt x="10153" y="4693"/>
                  <a:pt x="8652" y="11394"/>
                </a:cubicBezTo>
                <a:cubicBezTo>
                  <a:pt x="8630" y="11476"/>
                  <a:pt x="8618" y="11575"/>
                  <a:pt x="8596" y="11659"/>
                </a:cubicBezTo>
                <a:cubicBezTo>
                  <a:pt x="8206" y="12738"/>
                  <a:pt x="7842" y="13932"/>
                  <a:pt x="7512" y="15277"/>
                </a:cubicBezTo>
                <a:cubicBezTo>
                  <a:pt x="7507" y="15261"/>
                  <a:pt x="7503" y="15244"/>
                  <a:pt x="7499" y="15227"/>
                </a:cubicBezTo>
                <a:cubicBezTo>
                  <a:pt x="6946" y="13351"/>
                  <a:pt x="6311" y="12091"/>
                  <a:pt x="5647" y="11377"/>
                </a:cubicBezTo>
                <a:cubicBezTo>
                  <a:pt x="5767" y="8140"/>
                  <a:pt x="5479" y="4738"/>
                  <a:pt x="4793" y="2448"/>
                </a:cubicBezTo>
                <a:cubicBezTo>
                  <a:pt x="4305" y="804"/>
                  <a:pt x="3703" y="0"/>
                  <a:pt x="3104" y="0"/>
                </a:cubicBezTo>
                <a:close/>
              </a:path>
            </a:pathLst>
          </a:custGeom>
          <a:solidFill>
            <a:srgbClr val="A0EB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0" name="Texte du titre"/>
          <p:cNvSpPr txBox="1">
            <a:spLocks noGrp="1"/>
          </p:cNvSpPr>
          <p:nvPr>
            <p:ph type="title"/>
          </p:nvPr>
        </p:nvSpPr>
        <p:spPr>
          <a:xfrm>
            <a:off x="1891075" y="2571750"/>
            <a:ext cx="5361900" cy="6576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053B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3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891050" y="3081750"/>
            <a:ext cx="5361900" cy="4218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0">
    <p:bg>
      <p:bgPr>
        <a:solidFill>
          <a:srgbClr val="9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81;p13"/>
          <p:cNvSpPr/>
          <p:nvPr/>
        </p:nvSpPr>
        <p:spPr>
          <a:xfrm flipH="1">
            <a:off x="4430871" y="2753770"/>
            <a:ext cx="4740949" cy="238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5891" y="0"/>
                </a:moveTo>
                <a:cubicBezTo>
                  <a:pt x="5641" y="0"/>
                  <a:pt x="5389" y="64"/>
                  <a:pt x="5146" y="192"/>
                </a:cubicBezTo>
                <a:cubicBezTo>
                  <a:pt x="4506" y="533"/>
                  <a:pt x="3993" y="1264"/>
                  <a:pt x="3720" y="2235"/>
                </a:cubicBezTo>
                <a:cubicBezTo>
                  <a:pt x="3422" y="3295"/>
                  <a:pt x="3318" y="4674"/>
                  <a:pt x="2644" y="5354"/>
                </a:cubicBezTo>
                <a:cubicBezTo>
                  <a:pt x="2477" y="5522"/>
                  <a:pt x="2294" y="5581"/>
                  <a:pt x="2106" y="5663"/>
                </a:cubicBezTo>
                <a:cubicBezTo>
                  <a:pt x="1931" y="5740"/>
                  <a:pt x="1784" y="5872"/>
                  <a:pt x="1659" y="6081"/>
                </a:cubicBezTo>
                <a:cubicBezTo>
                  <a:pt x="1410" y="6496"/>
                  <a:pt x="1234" y="7051"/>
                  <a:pt x="1099" y="7573"/>
                </a:cubicBezTo>
                <a:cubicBezTo>
                  <a:pt x="949" y="8150"/>
                  <a:pt x="854" y="8759"/>
                  <a:pt x="815" y="9379"/>
                </a:cubicBezTo>
                <a:cubicBezTo>
                  <a:pt x="774" y="10020"/>
                  <a:pt x="827" y="10640"/>
                  <a:pt x="853" y="11281"/>
                </a:cubicBezTo>
                <a:cubicBezTo>
                  <a:pt x="866" y="11631"/>
                  <a:pt x="863" y="11985"/>
                  <a:pt x="790" y="12319"/>
                </a:cubicBezTo>
                <a:cubicBezTo>
                  <a:pt x="724" y="12623"/>
                  <a:pt x="600" y="12885"/>
                  <a:pt x="476" y="13137"/>
                </a:cubicBezTo>
                <a:cubicBezTo>
                  <a:pt x="261" y="13571"/>
                  <a:pt x="169" y="14130"/>
                  <a:pt x="82" y="14670"/>
                </a:cubicBezTo>
                <a:cubicBezTo>
                  <a:pt x="-84" y="15718"/>
                  <a:pt x="-6" y="16747"/>
                  <a:pt x="396" y="17610"/>
                </a:cubicBezTo>
                <a:cubicBezTo>
                  <a:pt x="811" y="18498"/>
                  <a:pt x="1432" y="19096"/>
                  <a:pt x="2091" y="19430"/>
                </a:cubicBezTo>
                <a:cubicBezTo>
                  <a:pt x="2624" y="19701"/>
                  <a:pt x="3181" y="19797"/>
                  <a:pt x="3739" y="19797"/>
                </a:cubicBezTo>
                <a:cubicBezTo>
                  <a:pt x="4024" y="19797"/>
                  <a:pt x="4309" y="19772"/>
                  <a:pt x="4591" y="19732"/>
                </a:cubicBezTo>
                <a:cubicBezTo>
                  <a:pt x="5038" y="19671"/>
                  <a:pt x="5482" y="19546"/>
                  <a:pt x="5930" y="19496"/>
                </a:cubicBezTo>
                <a:cubicBezTo>
                  <a:pt x="6002" y="19488"/>
                  <a:pt x="6072" y="19484"/>
                  <a:pt x="6142" y="19484"/>
                </a:cubicBezTo>
                <a:cubicBezTo>
                  <a:pt x="6504" y="19484"/>
                  <a:pt x="6851" y="19587"/>
                  <a:pt x="7196" y="19789"/>
                </a:cubicBezTo>
                <a:cubicBezTo>
                  <a:pt x="7584" y="20016"/>
                  <a:pt x="7954" y="20313"/>
                  <a:pt x="8344" y="20529"/>
                </a:cubicBezTo>
                <a:cubicBezTo>
                  <a:pt x="8596" y="20668"/>
                  <a:pt x="8854" y="20777"/>
                  <a:pt x="9115" y="20861"/>
                </a:cubicBezTo>
                <a:cubicBezTo>
                  <a:pt x="9571" y="21043"/>
                  <a:pt x="10057" y="21118"/>
                  <a:pt x="10487" y="21233"/>
                </a:cubicBezTo>
                <a:cubicBezTo>
                  <a:pt x="10789" y="21315"/>
                  <a:pt x="11078" y="21472"/>
                  <a:pt x="11379" y="21565"/>
                </a:cubicBezTo>
                <a:cubicBezTo>
                  <a:pt x="11460" y="21590"/>
                  <a:pt x="11539" y="21600"/>
                  <a:pt x="11616" y="21600"/>
                </a:cubicBezTo>
                <a:cubicBezTo>
                  <a:pt x="11817" y="21600"/>
                  <a:pt x="12009" y="21531"/>
                  <a:pt x="12216" y="21465"/>
                </a:cubicBezTo>
                <a:cubicBezTo>
                  <a:pt x="12374" y="21414"/>
                  <a:pt x="12533" y="21397"/>
                  <a:pt x="12693" y="21397"/>
                </a:cubicBezTo>
                <a:cubicBezTo>
                  <a:pt x="12852" y="21397"/>
                  <a:pt x="13012" y="21414"/>
                  <a:pt x="13173" y="21433"/>
                </a:cubicBezTo>
                <a:cubicBezTo>
                  <a:pt x="13468" y="21469"/>
                  <a:pt x="13763" y="21489"/>
                  <a:pt x="14059" y="21489"/>
                </a:cubicBezTo>
                <a:cubicBezTo>
                  <a:pt x="14089" y="21489"/>
                  <a:pt x="14119" y="21488"/>
                  <a:pt x="14149" y="21488"/>
                </a:cubicBezTo>
                <a:cubicBezTo>
                  <a:pt x="15417" y="21470"/>
                  <a:pt x="16672" y="21147"/>
                  <a:pt x="17935" y="21002"/>
                </a:cubicBezTo>
                <a:cubicBezTo>
                  <a:pt x="18990" y="20881"/>
                  <a:pt x="20248" y="21004"/>
                  <a:pt x="21047" y="19698"/>
                </a:cubicBezTo>
                <a:cubicBezTo>
                  <a:pt x="21351" y="19200"/>
                  <a:pt x="21516" y="18537"/>
                  <a:pt x="21459" y="17846"/>
                </a:cubicBezTo>
                <a:cubicBezTo>
                  <a:pt x="21407" y="17199"/>
                  <a:pt x="21162" y="16638"/>
                  <a:pt x="20765" y="16411"/>
                </a:cubicBezTo>
                <a:cubicBezTo>
                  <a:pt x="20270" y="16126"/>
                  <a:pt x="19722" y="16340"/>
                  <a:pt x="19221" y="16088"/>
                </a:cubicBezTo>
                <a:cubicBezTo>
                  <a:pt x="18763" y="15856"/>
                  <a:pt x="18406" y="15311"/>
                  <a:pt x="18025" y="14875"/>
                </a:cubicBezTo>
                <a:cubicBezTo>
                  <a:pt x="17836" y="14657"/>
                  <a:pt x="17636" y="14459"/>
                  <a:pt x="17415" y="14334"/>
                </a:cubicBezTo>
                <a:cubicBezTo>
                  <a:pt x="17221" y="14225"/>
                  <a:pt x="17017" y="14182"/>
                  <a:pt x="16812" y="14182"/>
                </a:cubicBezTo>
                <a:cubicBezTo>
                  <a:pt x="16744" y="14182"/>
                  <a:pt x="16676" y="14187"/>
                  <a:pt x="16608" y="14196"/>
                </a:cubicBezTo>
                <a:cubicBezTo>
                  <a:pt x="16067" y="14262"/>
                  <a:pt x="15545" y="14561"/>
                  <a:pt x="15000" y="14561"/>
                </a:cubicBezTo>
                <a:cubicBezTo>
                  <a:pt x="14990" y="14561"/>
                  <a:pt x="14980" y="14561"/>
                  <a:pt x="14970" y="14561"/>
                </a:cubicBezTo>
                <a:cubicBezTo>
                  <a:pt x="14510" y="14552"/>
                  <a:pt x="13999" y="14334"/>
                  <a:pt x="13760" y="13662"/>
                </a:cubicBezTo>
                <a:cubicBezTo>
                  <a:pt x="13624" y="13275"/>
                  <a:pt x="13601" y="12823"/>
                  <a:pt x="13554" y="12394"/>
                </a:cubicBezTo>
                <a:cubicBezTo>
                  <a:pt x="13514" y="12015"/>
                  <a:pt x="13445" y="11653"/>
                  <a:pt x="13320" y="11322"/>
                </a:cubicBezTo>
                <a:cubicBezTo>
                  <a:pt x="13095" y="10724"/>
                  <a:pt x="12735" y="10256"/>
                  <a:pt x="12319" y="10020"/>
                </a:cubicBezTo>
                <a:cubicBezTo>
                  <a:pt x="12120" y="9906"/>
                  <a:pt x="11912" y="9855"/>
                  <a:pt x="11699" y="9855"/>
                </a:cubicBezTo>
                <a:cubicBezTo>
                  <a:pt x="11678" y="9855"/>
                  <a:pt x="11657" y="9855"/>
                  <a:pt x="11635" y="9856"/>
                </a:cubicBezTo>
                <a:cubicBezTo>
                  <a:pt x="11591" y="9859"/>
                  <a:pt x="11546" y="9863"/>
                  <a:pt x="11501" y="9870"/>
                </a:cubicBezTo>
                <a:cubicBezTo>
                  <a:pt x="11051" y="9656"/>
                  <a:pt x="10575" y="9541"/>
                  <a:pt x="10157" y="9195"/>
                </a:cubicBezTo>
                <a:cubicBezTo>
                  <a:pt x="9428" y="8596"/>
                  <a:pt x="9122" y="7335"/>
                  <a:pt x="8956" y="6140"/>
                </a:cubicBezTo>
                <a:cubicBezTo>
                  <a:pt x="8862" y="5472"/>
                  <a:pt x="8800" y="4790"/>
                  <a:pt x="8685" y="4129"/>
                </a:cubicBezTo>
                <a:cubicBezTo>
                  <a:pt x="8597" y="3632"/>
                  <a:pt x="8477" y="3145"/>
                  <a:pt x="8324" y="2687"/>
                </a:cubicBezTo>
                <a:cubicBezTo>
                  <a:pt x="8024" y="1780"/>
                  <a:pt x="7586" y="949"/>
                  <a:pt x="7009" y="451"/>
                </a:cubicBezTo>
                <a:cubicBezTo>
                  <a:pt x="6661" y="152"/>
                  <a:pt x="6277" y="0"/>
                  <a:pt x="5891" y="0"/>
                </a:cubicBezTo>
                <a:close/>
              </a:path>
            </a:pathLst>
          </a:custGeom>
          <a:solidFill>
            <a:srgbClr val="FFFFFF">
              <a:alpha val="3137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49" name="Google Shape;82;p13"/>
          <p:cNvGrpSpPr/>
          <p:nvPr/>
        </p:nvGrpSpPr>
        <p:grpSpPr>
          <a:xfrm>
            <a:off x="8103657" y="3187075"/>
            <a:ext cx="1163840" cy="1190010"/>
            <a:chOff x="0" y="0"/>
            <a:chExt cx="1163839" cy="1190008"/>
          </a:xfrm>
        </p:grpSpPr>
        <p:sp>
          <p:nvSpPr>
            <p:cNvPr id="147" name="Google Shape;83;p13"/>
            <p:cNvSpPr/>
            <p:nvPr/>
          </p:nvSpPr>
          <p:spPr>
            <a:xfrm rot="20285017">
              <a:off x="141397" y="130884"/>
              <a:ext cx="881046" cy="92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3" h="21600" extrusionOk="0">
                  <a:moveTo>
                    <a:pt x="16870" y="0"/>
                  </a:moveTo>
                  <a:cubicBezTo>
                    <a:pt x="14328" y="0"/>
                    <a:pt x="13307" y="4349"/>
                    <a:pt x="11593" y="4349"/>
                  </a:cubicBezTo>
                  <a:cubicBezTo>
                    <a:pt x="11408" y="4349"/>
                    <a:pt x="11214" y="4299"/>
                    <a:pt x="11008" y="4185"/>
                  </a:cubicBezTo>
                  <a:cubicBezTo>
                    <a:pt x="10039" y="3650"/>
                    <a:pt x="10118" y="306"/>
                    <a:pt x="8364" y="306"/>
                  </a:cubicBezTo>
                  <a:cubicBezTo>
                    <a:pt x="8089" y="306"/>
                    <a:pt x="7769" y="389"/>
                    <a:pt x="7392" y="577"/>
                  </a:cubicBezTo>
                  <a:cubicBezTo>
                    <a:pt x="4907" y="1820"/>
                    <a:pt x="6042" y="6071"/>
                    <a:pt x="4715" y="6071"/>
                  </a:cubicBezTo>
                  <a:cubicBezTo>
                    <a:pt x="4613" y="6071"/>
                    <a:pt x="4498" y="6046"/>
                    <a:pt x="4366" y="5994"/>
                  </a:cubicBezTo>
                  <a:cubicBezTo>
                    <a:pt x="4361" y="5994"/>
                    <a:pt x="4357" y="5994"/>
                    <a:pt x="4352" y="5994"/>
                  </a:cubicBezTo>
                  <a:cubicBezTo>
                    <a:pt x="4210" y="5994"/>
                    <a:pt x="4040" y="5855"/>
                    <a:pt x="3891" y="5837"/>
                  </a:cubicBezTo>
                  <a:cubicBezTo>
                    <a:pt x="3790" y="5822"/>
                    <a:pt x="3692" y="5815"/>
                    <a:pt x="3597" y="5815"/>
                  </a:cubicBezTo>
                  <a:cubicBezTo>
                    <a:pt x="1554" y="5815"/>
                    <a:pt x="707" y="9067"/>
                    <a:pt x="345" y="10777"/>
                  </a:cubicBezTo>
                  <a:cubicBezTo>
                    <a:pt x="-614" y="15247"/>
                    <a:pt x="728" y="19440"/>
                    <a:pt x="754" y="19459"/>
                  </a:cubicBezTo>
                  <a:cubicBezTo>
                    <a:pt x="2473" y="20627"/>
                    <a:pt x="4855" y="21600"/>
                    <a:pt x="6998" y="21600"/>
                  </a:cubicBezTo>
                  <a:cubicBezTo>
                    <a:pt x="7833" y="21600"/>
                    <a:pt x="8632" y="21452"/>
                    <a:pt x="9341" y="21111"/>
                  </a:cubicBezTo>
                  <a:cubicBezTo>
                    <a:pt x="12086" y="19787"/>
                    <a:pt x="10679" y="17298"/>
                    <a:pt x="10635" y="16932"/>
                  </a:cubicBezTo>
                  <a:cubicBezTo>
                    <a:pt x="10502" y="15851"/>
                    <a:pt x="11126" y="15611"/>
                    <a:pt x="11876" y="15611"/>
                  </a:cubicBezTo>
                  <a:cubicBezTo>
                    <a:pt x="12448" y="15611"/>
                    <a:pt x="13094" y="15751"/>
                    <a:pt x="13534" y="15765"/>
                  </a:cubicBezTo>
                  <a:cubicBezTo>
                    <a:pt x="13583" y="15767"/>
                    <a:pt x="13633" y="15768"/>
                    <a:pt x="13682" y="15768"/>
                  </a:cubicBezTo>
                  <a:cubicBezTo>
                    <a:pt x="15531" y="15768"/>
                    <a:pt x="17388" y="14563"/>
                    <a:pt x="17071" y="12324"/>
                  </a:cubicBezTo>
                  <a:cubicBezTo>
                    <a:pt x="16820" y="10587"/>
                    <a:pt x="15487" y="9735"/>
                    <a:pt x="17687" y="7393"/>
                  </a:cubicBezTo>
                  <a:cubicBezTo>
                    <a:pt x="20986" y="3881"/>
                    <a:pt x="19406" y="277"/>
                    <a:pt x="17137" y="16"/>
                  </a:cubicBezTo>
                  <a:cubicBezTo>
                    <a:pt x="17046" y="5"/>
                    <a:pt x="16957" y="0"/>
                    <a:pt x="16870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" name="Google Shape;84;p13"/>
            <p:cNvSpPr/>
            <p:nvPr/>
          </p:nvSpPr>
          <p:spPr>
            <a:xfrm rot="20285017">
              <a:off x="178055" y="233667"/>
              <a:ext cx="703863" cy="75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10367" y="0"/>
                  </a:moveTo>
                  <a:cubicBezTo>
                    <a:pt x="10286" y="0"/>
                    <a:pt x="10204" y="42"/>
                    <a:pt x="10173" y="139"/>
                  </a:cubicBezTo>
                  <a:cubicBezTo>
                    <a:pt x="9581" y="1968"/>
                    <a:pt x="9394" y="3867"/>
                    <a:pt x="9394" y="5783"/>
                  </a:cubicBezTo>
                  <a:cubicBezTo>
                    <a:pt x="9394" y="7885"/>
                    <a:pt x="9587" y="9993"/>
                    <a:pt x="8953" y="12043"/>
                  </a:cubicBezTo>
                  <a:cubicBezTo>
                    <a:pt x="8941" y="12084"/>
                    <a:pt x="8941" y="12125"/>
                    <a:pt x="8953" y="12154"/>
                  </a:cubicBezTo>
                  <a:cubicBezTo>
                    <a:pt x="6356" y="14163"/>
                    <a:pt x="3903" y="16335"/>
                    <a:pt x="1844" y="18845"/>
                  </a:cubicBezTo>
                  <a:cubicBezTo>
                    <a:pt x="2115" y="17384"/>
                    <a:pt x="1777" y="15904"/>
                    <a:pt x="1693" y="14425"/>
                  </a:cubicBezTo>
                  <a:cubicBezTo>
                    <a:pt x="1590" y="12567"/>
                    <a:pt x="1765" y="10727"/>
                    <a:pt x="2502" y="8997"/>
                  </a:cubicBezTo>
                  <a:cubicBezTo>
                    <a:pt x="2560" y="8853"/>
                    <a:pt x="2441" y="8760"/>
                    <a:pt x="2314" y="8760"/>
                  </a:cubicBezTo>
                  <a:cubicBezTo>
                    <a:pt x="2230" y="8760"/>
                    <a:pt x="2144" y="8800"/>
                    <a:pt x="2103" y="8893"/>
                  </a:cubicBezTo>
                  <a:cubicBezTo>
                    <a:pt x="1451" y="10442"/>
                    <a:pt x="1228" y="12078"/>
                    <a:pt x="1258" y="13743"/>
                  </a:cubicBezTo>
                  <a:cubicBezTo>
                    <a:pt x="1294" y="15596"/>
                    <a:pt x="1874" y="17518"/>
                    <a:pt x="1306" y="19329"/>
                  </a:cubicBezTo>
                  <a:cubicBezTo>
                    <a:pt x="1288" y="19398"/>
                    <a:pt x="1300" y="19451"/>
                    <a:pt x="1336" y="19498"/>
                  </a:cubicBezTo>
                  <a:cubicBezTo>
                    <a:pt x="883" y="20086"/>
                    <a:pt x="442" y="20686"/>
                    <a:pt x="31" y="21309"/>
                  </a:cubicBezTo>
                  <a:cubicBezTo>
                    <a:pt x="-65" y="21459"/>
                    <a:pt x="78" y="21600"/>
                    <a:pt x="220" y="21600"/>
                  </a:cubicBezTo>
                  <a:cubicBezTo>
                    <a:pt x="283" y="21600"/>
                    <a:pt x="345" y="21573"/>
                    <a:pt x="388" y="21507"/>
                  </a:cubicBezTo>
                  <a:cubicBezTo>
                    <a:pt x="944" y="20651"/>
                    <a:pt x="1560" y="19829"/>
                    <a:pt x="2206" y="19043"/>
                  </a:cubicBezTo>
                  <a:cubicBezTo>
                    <a:pt x="2302" y="19038"/>
                    <a:pt x="2397" y="19036"/>
                    <a:pt x="2491" y="19036"/>
                  </a:cubicBezTo>
                  <a:cubicBezTo>
                    <a:pt x="4220" y="19036"/>
                    <a:pt x="5845" y="19806"/>
                    <a:pt x="7558" y="20010"/>
                  </a:cubicBezTo>
                  <a:cubicBezTo>
                    <a:pt x="8041" y="20068"/>
                    <a:pt x="8524" y="20096"/>
                    <a:pt x="9005" y="20096"/>
                  </a:cubicBezTo>
                  <a:cubicBezTo>
                    <a:pt x="10012" y="20096"/>
                    <a:pt x="11013" y="19975"/>
                    <a:pt x="11998" y="19754"/>
                  </a:cubicBezTo>
                  <a:cubicBezTo>
                    <a:pt x="12241" y="19699"/>
                    <a:pt x="12161" y="19365"/>
                    <a:pt x="11937" y="19365"/>
                  </a:cubicBezTo>
                  <a:cubicBezTo>
                    <a:pt x="11922" y="19365"/>
                    <a:pt x="11905" y="19366"/>
                    <a:pt x="11889" y="19370"/>
                  </a:cubicBezTo>
                  <a:cubicBezTo>
                    <a:pt x="10936" y="19586"/>
                    <a:pt x="9968" y="19700"/>
                    <a:pt x="9000" y="19700"/>
                  </a:cubicBezTo>
                  <a:cubicBezTo>
                    <a:pt x="8195" y="19700"/>
                    <a:pt x="7390" y="19621"/>
                    <a:pt x="6591" y="19457"/>
                  </a:cubicBezTo>
                  <a:cubicBezTo>
                    <a:pt x="5220" y="19177"/>
                    <a:pt x="3934" y="18659"/>
                    <a:pt x="2532" y="18648"/>
                  </a:cubicBezTo>
                  <a:cubicBezTo>
                    <a:pt x="4822" y="15969"/>
                    <a:pt x="7564" y="13691"/>
                    <a:pt x="10415" y="11554"/>
                  </a:cubicBezTo>
                  <a:cubicBezTo>
                    <a:pt x="10433" y="11560"/>
                    <a:pt x="10445" y="11571"/>
                    <a:pt x="10469" y="11577"/>
                  </a:cubicBezTo>
                  <a:cubicBezTo>
                    <a:pt x="11979" y="11816"/>
                    <a:pt x="13369" y="12462"/>
                    <a:pt x="14903" y="12655"/>
                  </a:cubicBezTo>
                  <a:cubicBezTo>
                    <a:pt x="15414" y="12719"/>
                    <a:pt x="15925" y="12749"/>
                    <a:pt x="16436" y="12749"/>
                  </a:cubicBezTo>
                  <a:cubicBezTo>
                    <a:pt x="17315" y="12749"/>
                    <a:pt x="18192" y="12659"/>
                    <a:pt x="19059" y="12498"/>
                  </a:cubicBezTo>
                  <a:cubicBezTo>
                    <a:pt x="19303" y="12454"/>
                    <a:pt x="19221" y="12115"/>
                    <a:pt x="18993" y="12115"/>
                  </a:cubicBezTo>
                  <a:cubicBezTo>
                    <a:pt x="18980" y="12115"/>
                    <a:pt x="18965" y="12116"/>
                    <a:pt x="18950" y="12119"/>
                  </a:cubicBezTo>
                  <a:cubicBezTo>
                    <a:pt x="18117" y="12273"/>
                    <a:pt x="17278" y="12355"/>
                    <a:pt x="16438" y="12355"/>
                  </a:cubicBezTo>
                  <a:cubicBezTo>
                    <a:pt x="15717" y="12355"/>
                    <a:pt x="14997" y="12295"/>
                    <a:pt x="14281" y="12165"/>
                  </a:cubicBezTo>
                  <a:cubicBezTo>
                    <a:pt x="13103" y="11950"/>
                    <a:pt x="12003" y="11472"/>
                    <a:pt x="10832" y="11245"/>
                  </a:cubicBezTo>
                  <a:cubicBezTo>
                    <a:pt x="11031" y="11100"/>
                    <a:pt x="11225" y="10954"/>
                    <a:pt x="11423" y="10809"/>
                  </a:cubicBezTo>
                  <a:cubicBezTo>
                    <a:pt x="15133" y="8089"/>
                    <a:pt x="18950" y="5363"/>
                    <a:pt x="21439" y="1485"/>
                  </a:cubicBezTo>
                  <a:cubicBezTo>
                    <a:pt x="21535" y="1335"/>
                    <a:pt x="21395" y="1194"/>
                    <a:pt x="21254" y="1194"/>
                  </a:cubicBezTo>
                  <a:cubicBezTo>
                    <a:pt x="21193" y="1194"/>
                    <a:pt x="21131" y="1221"/>
                    <a:pt x="21088" y="1286"/>
                  </a:cubicBezTo>
                  <a:cubicBezTo>
                    <a:pt x="18394" y="5474"/>
                    <a:pt x="14136" y="8292"/>
                    <a:pt x="10155" y="11245"/>
                  </a:cubicBezTo>
                  <a:cubicBezTo>
                    <a:pt x="9920" y="11426"/>
                    <a:pt x="9684" y="11600"/>
                    <a:pt x="9442" y="11781"/>
                  </a:cubicBezTo>
                  <a:cubicBezTo>
                    <a:pt x="9901" y="10045"/>
                    <a:pt x="9835" y="8275"/>
                    <a:pt x="9811" y="6487"/>
                  </a:cubicBezTo>
                  <a:cubicBezTo>
                    <a:pt x="9775" y="4373"/>
                    <a:pt x="9914" y="2276"/>
                    <a:pt x="10566" y="244"/>
                  </a:cubicBezTo>
                  <a:cubicBezTo>
                    <a:pt x="10613" y="97"/>
                    <a:pt x="10489" y="0"/>
                    <a:pt x="10367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50" name="Google Shape;85;p13"/>
          <p:cNvSpPr/>
          <p:nvPr/>
        </p:nvSpPr>
        <p:spPr>
          <a:xfrm>
            <a:off x="32054" y="850983"/>
            <a:ext cx="8129907" cy="409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5891" y="0"/>
                </a:moveTo>
                <a:cubicBezTo>
                  <a:pt x="5641" y="0"/>
                  <a:pt x="5389" y="64"/>
                  <a:pt x="5146" y="192"/>
                </a:cubicBezTo>
                <a:cubicBezTo>
                  <a:pt x="4506" y="533"/>
                  <a:pt x="3993" y="1264"/>
                  <a:pt x="3720" y="2235"/>
                </a:cubicBezTo>
                <a:cubicBezTo>
                  <a:pt x="3422" y="3295"/>
                  <a:pt x="3318" y="4674"/>
                  <a:pt x="2644" y="5354"/>
                </a:cubicBezTo>
                <a:cubicBezTo>
                  <a:pt x="2477" y="5522"/>
                  <a:pt x="2294" y="5581"/>
                  <a:pt x="2106" y="5663"/>
                </a:cubicBezTo>
                <a:cubicBezTo>
                  <a:pt x="1931" y="5740"/>
                  <a:pt x="1784" y="5872"/>
                  <a:pt x="1659" y="6081"/>
                </a:cubicBezTo>
                <a:cubicBezTo>
                  <a:pt x="1410" y="6496"/>
                  <a:pt x="1234" y="7051"/>
                  <a:pt x="1099" y="7573"/>
                </a:cubicBezTo>
                <a:cubicBezTo>
                  <a:pt x="949" y="8150"/>
                  <a:pt x="854" y="8759"/>
                  <a:pt x="815" y="9379"/>
                </a:cubicBezTo>
                <a:cubicBezTo>
                  <a:pt x="774" y="10020"/>
                  <a:pt x="827" y="10640"/>
                  <a:pt x="853" y="11281"/>
                </a:cubicBezTo>
                <a:cubicBezTo>
                  <a:pt x="866" y="11631"/>
                  <a:pt x="863" y="11985"/>
                  <a:pt x="790" y="12319"/>
                </a:cubicBezTo>
                <a:cubicBezTo>
                  <a:pt x="724" y="12623"/>
                  <a:pt x="600" y="12885"/>
                  <a:pt x="476" y="13137"/>
                </a:cubicBezTo>
                <a:cubicBezTo>
                  <a:pt x="261" y="13571"/>
                  <a:pt x="169" y="14130"/>
                  <a:pt x="82" y="14670"/>
                </a:cubicBezTo>
                <a:cubicBezTo>
                  <a:pt x="-84" y="15718"/>
                  <a:pt x="-6" y="16747"/>
                  <a:pt x="396" y="17610"/>
                </a:cubicBezTo>
                <a:cubicBezTo>
                  <a:pt x="811" y="18498"/>
                  <a:pt x="1432" y="19096"/>
                  <a:pt x="2091" y="19430"/>
                </a:cubicBezTo>
                <a:cubicBezTo>
                  <a:pt x="2624" y="19701"/>
                  <a:pt x="3181" y="19797"/>
                  <a:pt x="3739" y="19797"/>
                </a:cubicBezTo>
                <a:cubicBezTo>
                  <a:pt x="4024" y="19797"/>
                  <a:pt x="4309" y="19772"/>
                  <a:pt x="4591" y="19732"/>
                </a:cubicBezTo>
                <a:cubicBezTo>
                  <a:pt x="5038" y="19671"/>
                  <a:pt x="5482" y="19546"/>
                  <a:pt x="5930" y="19496"/>
                </a:cubicBezTo>
                <a:cubicBezTo>
                  <a:pt x="6002" y="19488"/>
                  <a:pt x="6072" y="19484"/>
                  <a:pt x="6142" y="19484"/>
                </a:cubicBezTo>
                <a:cubicBezTo>
                  <a:pt x="6504" y="19484"/>
                  <a:pt x="6851" y="19587"/>
                  <a:pt x="7196" y="19789"/>
                </a:cubicBezTo>
                <a:cubicBezTo>
                  <a:pt x="7584" y="20016"/>
                  <a:pt x="7954" y="20313"/>
                  <a:pt x="8344" y="20529"/>
                </a:cubicBezTo>
                <a:cubicBezTo>
                  <a:pt x="8596" y="20668"/>
                  <a:pt x="8854" y="20777"/>
                  <a:pt x="9115" y="20861"/>
                </a:cubicBezTo>
                <a:cubicBezTo>
                  <a:pt x="9571" y="21043"/>
                  <a:pt x="10057" y="21118"/>
                  <a:pt x="10487" y="21233"/>
                </a:cubicBezTo>
                <a:cubicBezTo>
                  <a:pt x="10789" y="21315"/>
                  <a:pt x="11078" y="21472"/>
                  <a:pt x="11379" y="21565"/>
                </a:cubicBezTo>
                <a:cubicBezTo>
                  <a:pt x="11460" y="21590"/>
                  <a:pt x="11539" y="21600"/>
                  <a:pt x="11616" y="21600"/>
                </a:cubicBezTo>
                <a:cubicBezTo>
                  <a:pt x="11817" y="21600"/>
                  <a:pt x="12009" y="21531"/>
                  <a:pt x="12216" y="21465"/>
                </a:cubicBezTo>
                <a:cubicBezTo>
                  <a:pt x="12374" y="21414"/>
                  <a:pt x="12533" y="21397"/>
                  <a:pt x="12693" y="21397"/>
                </a:cubicBezTo>
                <a:cubicBezTo>
                  <a:pt x="12852" y="21397"/>
                  <a:pt x="13012" y="21414"/>
                  <a:pt x="13173" y="21433"/>
                </a:cubicBezTo>
                <a:cubicBezTo>
                  <a:pt x="13468" y="21469"/>
                  <a:pt x="13763" y="21489"/>
                  <a:pt x="14059" y="21489"/>
                </a:cubicBezTo>
                <a:cubicBezTo>
                  <a:pt x="14089" y="21489"/>
                  <a:pt x="14119" y="21488"/>
                  <a:pt x="14149" y="21488"/>
                </a:cubicBezTo>
                <a:cubicBezTo>
                  <a:pt x="15417" y="21470"/>
                  <a:pt x="16672" y="21147"/>
                  <a:pt x="17935" y="21002"/>
                </a:cubicBezTo>
                <a:cubicBezTo>
                  <a:pt x="18990" y="20881"/>
                  <a:pt x="20248" y="21004"/>
                  <a:pt x="21047" y="19698"/>
                </a:cubicBezTo>
                <a:cubicBezTo>
                  <a:pt x="21351" y="19200"/>
                  <a:pt x="21516" y="18537"/>
                  <a:pt x="21459" y="17846"/>
                </a:cubicBezTo>
                <a:cubicBezTo>
                  <a:pt x="21407" y="17199"/>
                  <a:pt x="21162" y="16638"/>
                  <a:pt x="20765" y="16411"/>
                </a:cubicBezTo>
                <a:cubicBezTo>
                  <a:pt x="20270" y="16126"/>
                  <a:pt x="19722" y="16340"/>
                  <a:pt x="19221" y="16088"/>
                </a:cubicBezTo>
                <a:cubicBezTo>
                  <a:pt x="18763" y="15856"/>
                  <a:pt x="18406" y="15311"/>
                  <a:pt x="18025" y="14875"/>
                </a:cubicBezTo>
                <a:cubicBezTo>
                  <a:pt x="17836" y="14657"/>
                  <a:pt x="17636" y="14459"/>
                  <a:pt x="17415" y="14334"/>
                </a:cubicBezTo>
                <a:cubicBezTo>
                  <a:pt x="17221" y="14225"/>
                  <a:pt x="17017" y="14182"/>
                  <a:pt x="16812" y="14182"/>
                </a:cubicBezTo>
                <a:cubicBezTo>
                  <a:pt x="16744" y="14182"/>
                  <a:pt x="16676" y="14187"/>
                  <a:pt x="16608" y="14196"/>
                </a:cubicBezTo>
                <a:cubicBezTo>
                  <a:pt x="16067" y="14262"/>
                  <a:pt x="15545" y="14561"/>
                  <a:pt x="15000" y="14561"/>
                </a:cubicBezTo>
                <a:cubicBezTo>
                  <a:pt x="14990" y="14561"/>
                  <a:pt x="14980" y="14561"/>
                  <a:pt x="14970" y="14561"/>
                </a:cubicBezTo>
                <a:cubicBezTo>
                  <a:pt x="14510" y="14552"/>
                  <a:pt x="13999" y="14334"/>
                  <a:pt x="13760" y="13662"/>
                </a:cubicBezTo>
                <a:cubicBezTo>
                  <a:pt x="13624" y="13275"/>
                  <a:pt x="13601" y="12823"/>
                  <a:pt x="13554" y="12394"/>
                </a:cubicBezTo>
                <a:cubicBezTo>
                  <a:pt x="13514" y="12015"/>
                  <a:pt x="13445" y="11653"/>
                  <a:pt x="13320" y="11322"/>
                </a:cubicBezTo>
                <a:cubicBezTo>
                  <a:pt x="13095" y="10724"/>
                  <a:pt x="12735" y="10256"/>
                  <a:pt x="12319" y="10020"/>
                </a:cubicBezTo>
                <a:cubicBezTo>
                  <a:pt x="12120" y="9906"/>
                  <a:pt x="11912" y="9855"/>
                  <a:pt x="11699" y="9855"/>
                </a:cubicBezTo>
                <a:cubicBezTo>
                  <a:pt x="11678" y="9855"/>
                  <a:pt x="11657" y="9855"/>
                  <a:pt x="11635" y="9856"/>
                </a:cubicBezTo>
                <a:cubicBezTo>
                  <a:pt x="11591" y="9859"/>
                  <a:pt x="11546" y="9863"/>
                  <a:pt x="11501" y="9870"/>
                </a:cubicBezTo>
                <a:cubicBezTo>
                  <a:pt x="11051" y="9656"/>
                  <a:pt x="10575" y="9541"/>
                  <a:pt x="10157" y="9195"/>
                </a:cubicBezTo>
                <a:cubicBezTo>
                  <a:pt x="9428" y="8596"/>
                  <a:pt x="9122" y="7335"/>
                  <a:pt x="8956" y="6140"/>
                </a:cubicBezTo>
                <a:cubicBezTo>
                  <a:pt x="8862" y="5472"/>
                  <a:pt x="8800" y="4790"/>
                  <a:pt x="8685" y="4129"/>
                </a:cubicBezTo>
                <a:cubicBezTo>
                  <a:pt x="8597" y="3632"/>
                  <a:pt x="8477" y="3145"/>
                  <a:pt x="8324" y="2687"/>
                </a:cubicBezTo>
                <a:cubicBezTo>
                  <a:pt x="8024" y="1780"/>
                  <a:pt x="7586" y="949"/>
                  <a:pt x="7009" y="451"/>
                </a:cubicBezTo>
                <a:cubicBezTo>
                  <a:pt x="6661" y="152"/>
                  <a:pt x="6277" y="0"/>
                  <a:pt x="5891" y="0"/>
                </a:cubicBezTo>
                <a:close/>
              </a:path>
            </a:pathLst>
          </a:custGeom>
          <a:solidFill>
            <a:srgbClr val="FFFFFF">
              <a:alpha val="446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56" name="Google Shape;86;p13"/>
          <p:cNvGrpSpPr/>
          <p:nvPr/>
        </p:nvGrpSpPr>
        <p:grpSpPr>
          <a:xfrm>
            <a:off x="463733" y="2372646"/>
            <a:ext cx="1234308" cy="1084220"/>
            <a:chOff x="0" y="0"/>
            <a:chExt cx="1234307" cy="1084219"/>
          </a:xfrm>
        </p:grpSpPr>
        <p:sp>
          <p:nvSpPr>
            <p:cNvPr id="151" name="Google Shape;87;p13"/>
            <p:cNvSpPr/>
            <p:nvPr/>
          </p:nvSpPr>
          <p:spPr>
            <a:xfrm rot="20468417">
              <a:off x="239968" y="120053"/>
              <a:ext cx="882278" cy="83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extrusionOk="0">
                  <a:moveTo>
                    <a:pt x="11235" y="0"/>
                  </a:moveTo>
                  <a:cubicBezTo>
                    <a:pt x="11200" y="0"/>
                    <a:pt x="11164" y="1"/>
                    <a:pt x="11128" y="4"/>
                  </a:cubicBezTo>
                  <a:cubicBezTo>
                    <a:pt x="10073" y="77"/>
                    <a:pt x="9691" y="1212"/>
                    <a:pt x="9448" y="2145"/>
                  </a:cubicBezTo>
                  <a:cubicBezTo>
                    <a:pt x="9124" y="3391"/>
                    <a:pt x="8963" y="5158"/>
                    <a:pt x="7946" y="5158"/>
                  </a:cubicBezTo>
                  <a:cubicBezTo>
                    <a:pt x="7665" y="5158"/>
                    <a:pt x="7317" y="5022"/>
                    <a:pt x="6883" y="4703"/>
                  </a:cubicBezTo>
                  <a:cubicBezTo>
                    <a:pt x="6541" y="4452"/>
                    <a:pt x="6100" y="4054"/>
                    <a:pt x="5652" y="4054"/>
                  </a:cubicBezTo>
                  <a:cubicBezTo>
                    <a:pt x="5562" y="4054"/>
                    <a:pt x="5471" y="4071"/>
                    <a:pt x="5382" y="4107"/>
                  </a:cubicBezTo>
                  <a:cubicBezTo>
                    <a:pt x="3865" y="4723"/>
                    <a:pt x="4848" y="6817"/>
                    <a:pt x="5024" y="7889"/>
                  </a:cubicBezTo>
                  <a:cubicBezTo>
                    <a:pt x="5131" y="8532"/>
                    <a:pt x="5113" y="9661"/>
                    <a:pt x="4429" y="9661"/>
                  </a:cubicBezTo>
                  <a:cubicBezTo>
                    <a:pt x="4325" y="9661"/>
                    <a:pt x="4206" y="9635"/>
                    <a:pt x="4068" y="9577"/>
                  </a:cubicBezTo>
                  <a:cubicBezTo>
                    <a:pt x="2852" y="9059"/>
                    <a:pt x="2575" y="7302"/>
                    <a:pt x="1145" y="7302"/>
                  </a:cubicBezTo>
                  <a:cubicBezTo>
                    <a:pt x="1078" y="7302"/>
                    <a:pt x="1009" y="7306"/>
                    <a:pt x="937" y="7313"/>
                  </a:cubicBezTo>
                  <a:cubicBezTo>
                    <a:pt x="95" y="7406"/>
                    <a:pt x="-90" y="8214"/>
                    <a:pt x="36" y="8985"/>
                  </a:cubicBezTo>
                  <a:cubicBezTo>
                    <a:pt x="234" y="10160"/>
                    <a:pt x="853" y="11179"/>
                    <a:pt x="1226" y="12287"/>
                  </a:cubicBezTo>
                  <a:cubicBezTo>
                    <a:pt x="1618" y="13449"/>
                    <a:pt x="1738" y="14729"/>
                    <a:pt x="1605" y="15954"/>
                  </a:cubicBezTo>
                  <a:cubicBezTo>
                    <a:pt x="1534" y="16616"/>
                    <a:pt x="955" y="17509"/>
                    <a:pt x="1109" y="18171"/>
                  </a:cubicBezTo>
                  <a:cubicBezTo>
                    <a:pt x="1337" y="19137"/>
                    <a:pt x="3104" y="18988"/>
                    <a:pt x="3806" y="19121"/>
                  </a:cubicBezTo>
                  <a:cubicBezTo>
                    <a:pt x="4799" y="19309"/>
                    <a:pt x="5804" y="19481"/>
                    <a:pt x="6763" y="19829"/>
                  </a:cubicBezTo>
                  <a:cubicBezTo>
                    <a:pt x="7920" y="20246"/>
                    <a:pt x="9799" y="21600"/>
                    <a:pt x="11325" y="21600"/>
                  </a:cubicBezTo>
                  <a:cubicBezTo>
                    <a:pt x="11868" y="21600"/>
                    <a:pt x="12366" y="21429"/>
                    <a:pt x="12771" y="20984"/>
                  </a:cubicBezTo>
                  <a:cubicBezTo>
                    <a:pt x="13270" y="20434"/>
                    <a:pt x="13017" y="19591"/>
                    <a:pt x="12644" y="19054"/>
                  </a:cubicBezTo>
                  <a:cubicBezTo>
                    <a:pt x="12173" y="18379"/>
                    <a:pt x="11325" y="17952"/>
                    <a:pt x="10955" y="17191"/>
                  </a:cubicBezTo>
                  <a:cubicBezTo>
                    <a:pt x="10646" y="16556"/>
                    <a:pt x="11069" y="16392"/>
                    <a:pt x="11623" y="16392"/>
                  </a:cubicBezTo>
                  <a:cubicBezTo>
                    <a:pt x="12119" y="16392"/>
                    <a:pt x="12720" y="16524"/>
                    <a:pt x="12993" y="16566"/>
                  </a:cubicBezTo>
                  <a:cubicBezTo>
                    <a:pt x="13454" y="16637"/>
                    <a:pt x="13997" y="16741"/>
                    <a:pt x="14524" y="16741"/>
                  </a:cubicBezTo>
                  <a:cubicBezTo>
                    <a:pt x="15198" y="16741"/>
                    <a:pt x="15846" y="16571"/>
                    <a:pt x="16263" y="15947"/>
                  </a:cubicBezTo>
                  <a:cubicBezTo>
                    <a:pt x="17028" y="14805"/>
                    <a:pt x="15832" y="13637"/>
                    <a:pt x="15138" y="12883"/>
                  </a:cubicBezTo>
                  <a:cubicBezTo>
                    <a:pt x="14189" y="11847"/>
                    <a:pt x="14546" y="11463"/>
                    <a:pt x="15265" y="11344"/>
                  </a:cubicBezTo>
                  <a:cubicBezTo>
                    <a:pt x="15473" y="11308"/>
                    <a:pt x="15711" y="11296"/>
                    <a:pt x="15957" y="11296"/>
                  </a:cubicBezTo>
                  <a:cubicBezTo>
                    <a:pt x="16418" y="11296"/>
                    <a:pt x="16903" y="11341"/>
                    <a:pt x="17256" y="11367"/>
                  </a:cubicBezTo>
                  <a:cubicBezTo>
                    <a:pt x="17606" y="11392"/>
                    <a:pt x="18057" y="11433"/>
                    <a:pt x="18526" y="11433"/>
                  </a:cubicBezTo>
                  <a:cubicBezTo>
                    <a:pt x="19606" y="11433"/>
                    <a:pt x="20787" y="11218"/>
                    <a:pt x="21082" y="10106"/>
                  </a:cubicBezTo>
                  <a:cubicBezTo>
                    <a:pt x="21510" y="8498"/>
                    <a:pt x="19395" y="7807"/>
                    <a:pt x="18307" y="7731"/>
                  </a:cubicBezTo>
                  <a:cubicBezTo>
                    <a:pt x="17916" y="7704"/>
                    <a:pt x="17077" y="7648"/>
                    <a:pt x="16883" y="7188"/>
                  </a:cubicBezTo>
                  <a:cubicBezTo>
                    <a:pt x="16590" y="6486"/>
                    <a:pt x="17746" y="5944"/>
                    <a:pt x="18141" y="5639"/>
                  </a:cubicBezTo>
                  <a:cubicBezTo>
                    <a:pt x="18948" y="5011"/>
                    <a:pt x="19568" y="4028"/>
                    <a:pt x="19744" y="2962"/>
                  </a:cubicBezTo>
                  <a:cubicBezTo>
                    <a:pt x="19898" y="2032"/>
                    <a:pt x="19420" y="1205"/>
                    <a:pt x="18634" y="811"/>
                  </a:cubicBezTo>
                  <a:cubicBezTo>
                    <a:pt x="18348" y="669"/>
                    <a:pt x="18083" y="607"/>
                    <a:pt x="17833" y="607"/>
                  </a:cubicBezTo>
                  <a:cubicBezTo>
                    <a:pt x="16268" y="607"/>
                    <a:pt x="15319" y="3036"/>
                    <a:pt x="13880" y="3372"/>
                  </a:cubicBezTo>
                  <a:cubicBezTo>
                    <a:pt x="13820" y="3387"/>
                    <a:pt x="13765" y="3393"/>
                    <a:pt x="13714" y="3393"/>
                  </a:cubicBezTo>
                  <a:cubicBezTo>
                    <a:pt x="13062" y="3393"/>
                    <a:pt x="13100" y="2302"/>
                    <a:pt x="12937" y="1725"/>
                  </a:cubicBezTo>
                  <a:cubicBezTo>
                    <a:pt x="12688" y="855"/>
                    <a:pt x="12155" y="0"/>
                    <a:pt x="11235" y="0"/>
                  </a:cubicBezTo>
                  <a:close/>
                </a:path>
              </a:pathLst>
            </a:custGeom>
            <a:solidFill>
              <a:srgbClr val="5AD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155" name="Google Shape;88;p13"/>
            <p:cNvGrpSpPr/>
            <p:nvPr/>
          </p:nvGrpSpPr>
          <p:grpSpPr>
            <a:xfrm>
              <a:off x="-1" y="267640"/>
              <a:ext cx="979953" cy="816580"/>
              <a:chOff x="0" y="0"/>
              <a:chExt cx="979951" cy="816578"/>
            </a:xfrm>
          </p:grpSpPr>
          <p:sp>
            <p:nvSpPr>
              <p:cNvPr id="152" name="Google Shape;89;p13"/>
              <p:cNvSpPr/>
              <p:nvPr/>
            </p:nvSpPr>
            <p:spPr>
              <a:xfrm rot="20468417">
                <a:off x="70654" y="120072"/>
                <a:ext cx="838644" cy="576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9" h="21600" extrusionOk="0">
                    <a:moveTo>
                      <a:pt x="21477" y="0"/>
                    </a:moveTo>
                    <a:cubicBezTo>
                      <a:pt x="21440" y="0"/>
                      <a:pt x="21381" y="40"/>
                      <a:pt x="21306" y="134"/>
                    </a:cubicBezTo>
                    <a:cubicBezTo>
                      <a:pt x="21306" y="134"/>
                      <a:pt x="20929" y="616"/>
                      <a:pt x="20305" y="1416"/>
                    </a:cubicBezTo>
                    <a:cubicBezTo>
                      <a:pt x="19991" y="1817"/>
                      <a:pt x="19619" y="2294"/>
                      <a:pt x="19196" y="2834"/>
                    </a:cubicBezTo>
                    <a:cubicBezTo>
                      <a:pt x="18985" y="3104"/>
                      <a:pt x="18763" y="3388"/>
                      <a:pt x="18532" y="3682"/>
                    </a:cubicBezTo>
                    <a:cubicBezTo>
                      <a:pt x="18301" y="3977"/>
                      <a:pt x="18060" y="4290"/>
                      <a:pt x="17813" y="4613"/>
                    </a:cubicBezTo>
                    <a:cubicBezTo>
                      <a:pt x="17565" y="4931"/>
                      <a:pt x="17311" y="5264"/>
                      <a:pt x="17050" y="5601"/>
                    </a:cubicBezTo>
                    <a:cubicBezTo>
                      <a:pt x="16984" y="5683"/>
                      <a:pt x="16918" y="5770"/>
                      <a:pt x="16852" y="5857"/>
                    </a:cubicBezTo>
                    <a:cubicBezTo>
                      <a:pt x="16789" y="5943"/>
                      <a:pt x="16723" y="6031"/>
                      <a:pt x="16657" y="6117"/>
                    </a:cubicBezTo>
                    <a:cubicBezTo>
                      <a:pt x="16525" y="6291"/>
                      <a:pt x="16393" y="6469"/>
                      <a:pt x="16261" y="6648"/>
                    </a:cubicBezTo>
                    <a:cubicBezTo>
                      <a:pt x="15994" y="7004"/>
                      <a:pt x="15726" y="7366"/>
                      <a:pt x="15455" y="7728"/>
                    </a:cubicBezTo>
                    <a:lnTo>
                      <a:pt x="15353" y="7862"/>
                    </a:lnTo>
                    <a:lnTo>
                      <a:pt x="15254" y="8007"/>
                    </a:lnTo>
                    <a:cubicBezTo>
                      <a:pt x="15188" y="8103"/>
                      <a:pt x="15122" y="8200"/>
                      <a:pt x="15056" y="8297"/>
                    </a:cubicBezTo>
                    <a:cubicBezTo>
                      <a:pt x="14927" y="8489"/>
                      <a:pt x="14798" y="8682"/>
                      <a:pt x="14669" y="8875"/>
                    </a:cubicBezTo>
                    <a:cubicBezTo>
                      <a:pt x="14158" y="9656"/>
                      <a:pt x="13659" y="10447"/>
                      <a:pt x="13177" y="11213"/>
                    </a:cubicBezTo>
                    <a:cubicBezTo>
                      <a:pt x="12692" y="11975"/>
                      <a:pt x="12223" y="12703"/>
                      <a:pt x="11771" y="13373"/>
                    </a:cubicBezTo>
                    <a:cubicBezTo>
                      <a:pt x="11322" y="14039"/>
                      <a:pt x="10830" y="14743"/>
                      <a:pt x="10298" y="15422"/>
                    </a:cubicBezTo>
                    <a:cubicBezTo>
                      <a:pt x="10031" y="15760"/>
                      <a:pt x="9757" y="16098"/>
                      <a:pt x="9470" y="16416"/>
                    </a:cubicBezTo>
                    <a:cubicBezTo>
                      <a:pt x="9182" y="16739"/>
                      <a:pt x="8885" y="17052"/>
                      <a:pt x="8582" y="17342"/>
                    </a:cubicBezTo>
                    <a:cubicBezTo>
                      <a:pt x="8275" y="17636"/>
                      <a:pt x="7961" y="17901"/>
                      <a:pt x="7637" y="18147"/>
                    </a:cubicBezTo>
                    <a:cubicBezTo>
                      <a:pt x="7558" y="18209"/>
                      <a:pt x="7479" y="18272"/>
                      <a:pt x="7396" y="18325"/>
                    </a:cubicBezTo>
                    <a:cubicBezTo>
                      <a:pt x="7314" y="18383"/>
                      <a:pt x="7234" y="18441"/>
                      <a:pt x="7152" y="18494"/>
                    </a:cubicBezTo>
                    <a:cubicBezTo>
                      <a:pt x="6987" y="18595"/>
                      <a:pt x="6819" y="18687"/>
                      <a:pt x="6650" y="18783"/>
                    </a:cubicBezTo>
                    <a:cubicBezTo>
                      <a:pt x="6568" y="18831"/>
                      <a:pt x="6485" y="18880"/>
                      <a:pt x="6403" y="18928"/>
                    </a:cubicBezTo>
                    <a:cubicBezTo>
                      <a:pt x="6360" y="18952"/>
                      <a:pt x="6320" y="18976"/>
                      <a:pt x="6281" y="19000"/>
                    </a:cubicBezTo>
                    <a:cubicBezTo>
                      <a:pt x="6238" y="19019"/>
                      <a:pt x="6195" y="19044"/>
                      <a:pt x="6155" y="19063"/>
                    </a:cubicBezTo>
                    <a:cubicBezTo>
                      <a:pt x="5987" y="19150"/>
                      <a:pt x="5822" y="19231"/>
                      <a:pt x="5656" y="19313"/>
                    </a:cubicBezTo>
                    <a:cubicBezTo>
                      <a:pt x="5577" y="19357"/>
                      <a:pt x="5495" y="19400"/>
                      <a:pt x="5412" y="19439"/>
                    </a:cubicBezTo>
                    <a:cubicBezTo>
                      <a:pt x="5333" y="19477"/>
                      <a:pt x="5250" y="19511"/>
                      <a:pt x="5171" y="19550"/>
                    </a:cubicBezTo>
                    <a:cubicBezTo>
                      <a:pt x="5006" y="19622"/>
                      <a:pt x="4848" y="19694"/>
                      <a:pt x="4689" y="19767"/>
                    </a:cubicBezTo>
                    <a:cubicBezTo>
                      <a:pt x="3428" y="20316"/>
                      <a:pt x="2292" y="20688"/>
                      <a:pt x="1484" y="20957"/>
                    </a:cubicBezTo>
                    <a:cubicBezTo>
                      <a:pt x="1081" y="21088"/>
                      <a:pt x="754" y="21194"/>
                      <a:pt x="529" y="21261"/>
                    </a:cubicBezTo>
                    <a:cubicBezTo>
                      <a:pt x="308" y="21334"/>
                      <a:pt x="186" y="21372"/>
                      <a:pt x="186" y="21372"/>
                    </a:cubicBezTo>
                    <a:cubicBezTo>
                      <a:pt x="-43" y="21452"/>
                      <a:pt x="-56" y="21600"/>
                      <a:pt x="121" y="21600"/>
                    </a:cubicBezTo>
                    <a:cubicBezTo>
                      <a:pt x="149" y="21600"/>
                      <a:pt x="180" y="21597"/>
                      <a:pt x="216" y="21589"/>
                    </a:cubicBezTo>
                    <a:cubicBezTo>
                      <a:pt x="216" y="21589"/>
                      <a:pt x="338" y="21551"/>
                      <a:pt x="562" y="21488"/>
                    </a:cubicBezTo>
                    <a:cubicBezTo>
                      <a:pt x="787" y="21420"/>
                      <a:pt x="1114" y="21324"/>
                      <a:pt x="1520" y="21204"/>
                    </a:cubicBezTo>
                    <a:cubicBezTo>
                      <a:pt x="2335" y="20952"/>
                      <a:pt x="3474" y="20605"/>
                      <a:pt x="4752" y="20075"/>
                    </a:cubicBezTo>
                    <a:cubicBezTo>
                      <a:pt x="4910" y="20008"/>
                      <a:pt x="5072" y="19940"/>
                      <a:pt x="5237" y="19868"/>
                    </a:cubicBezTo>
                    <a:cubicBezTo>
                      <a:pt x="5320" y="19834"/>
                      <a:pt x="5402" y="19796"/>
                      <a:pt x="5485" y="19762"/>
                    </a:cubicBezTo>
                    <a:cubicBezTo>
                      <a:pt x="5567" y="19723"/>
                      <a:pt x="5650" y="19680"/>
                      <a:pt x="5732" y="19641"/>
                    </a:cubicBezTo>
                    <a:cubicBezTo>
                      <a:pt x="5897" y="19559"/>
                      <a:pt x="6066" y="19477"/>
                      <a:pt x="6234" y="19395"/>
                    </a:cubicBezTo>
                    <a:cubicBezTo>
                      <a:pt x="6277" y="19376"/>
                      <a:pt x="6320" y="19352"/>
                      <a:pt x="6363" y="19333"/>
                    </a:cubicBezTo>
                    <a:cubicBezTo>
                      <a:pt x="6403" y="19308"/>
                      <a:pt x="6446" y="19284"/>
                      <a:pt x="6489" y="19260"/>
                    </a:cubicBezTo>
                    <a:cubicBezTo>
                      <a:pt x="6571" y="19217"/>
                      <a:pt x="6657" y="19169"/>
                      <a:pt x="6743" y="19120"/>
                    </a:cubicBezTo>
                    <a:cubicBezTo>
                      <a:pt x="6911" y="19024"/>
                      <a:pt x="7083" y="18933"/>
                      <a:pt x="7254" y="18836"/>
                    </a:cubicBezTo>
                    <a:cubicBezTo>
                      <a:pt x="7337" y="18778"/>
                      <a:pt x="7423" y="18720"/>
                      <a:pt x="7505" y="18662"/>
                    </a:cubicBezTo>
                    <a:cubicBezTo>
                      <a:pt x="7591" y="18609"/>
                      <a:pt x="7674" y="18547"/>
                      <a:pt x="7756" y="18484"/>
                    </a:cubicBezTo>
                    <a:cubicBezTo>
                      <a:pt x="8086" y="18238"/>
                      <a:pt x="8413" y="17968"/>
                      <a:pt x="8727" y="17674"/>
                    </a:cubicBezTo>
                    <a:cubicBezTo>
                      <a:pt x="9040" y="17380"/>
                      <a:pt x="9344" y="17067"/>
                      <a:pt x="9638" y="16743"/>
                    </a:cubicBezTo>
                    <a:cubicBezTo>
                      <a:pt x="9932" y="16416"/>
                      <a:pt x="10213" y="16078"/>
                      <a:pt x="10487" y="15736"/>
                    </a:cubicBezTo>
                    <a:cubicBezTo>
                      <a:pt x="11028" y="15051"/>
                      <a:pt x="11527" y="14347"/>
                      <a:pt x="11982" y="13672"/>
                    </a:cubicBezTo>
                    <a:cubicBezTo>
                      <a:pt x="12434" y="13002"/>
                      <a:pt x="12906" y="12264"/>
                      <a:pt x="13385" y="11493"/>
                    </a:cubicBezTo>
                    <a:cubicBezTo>
                      <a:pt x="13867" y="10726"/>
                      <a:pt x="14362" y="9931"/>
                      <a:pt x="14864" y="9150"/>
                    </a:cubicBezTo>
                    <a:cubicBezTo>
                      <a:pt x="14993" y="8952"/>
                      <a:pt x="15119" y="8759"/>
                      <a:pt x="15247" y="8566"/>
                    </a:cubicBezTo>
                    <a:cubicBezTo>
                      <a:pt x="15310" y="8470"/>
                      <a:pt x="15373" y="8374"/>
                      <a:pt x="15439" y="8282"/>
                    </a:cubicBezTo>
                    <a:lnTo>
                      <a:pt x="15535" y="8137"/>
                    </a:lnTo>
                    <a:lnTo>
                      <a:pt x="15634" y="8002"/>
                    </a:lnTo>
                    <a:cubicBezTo>
                      <a:pt x="15901" y="7636"/>
                      <a:pt x="16168" y="7270"/>
                      <a:pt x="16429" y="6913"/>
                    </a:cubicBezTo>
                    <a:cubicBezTo>
                      <a:pt x="16561" y="6729"/>
                      <a:pt x="16690" y="6551"/>
                      <a:pt x="16822" y="6378"/>
                    </a:cubicBezTo>
                    <a:cubicBezTo>
                      <a:pt x="16885" y="6286"/>
                      <a:pt x="16951" y="6199"/>
                      <a:pt x="17014" y="6112"/>
                    </a:cubicBezTo>
                    <a:cubicBezTo>
                      <a:pt x="17080" y="6026"/>
                      <a:pt x="17142" y="5939"/>
                      <a:pt x="17208" y="5852"/>
                    </a:cubicBezTo>
                    <a:cubicBezTo>
                      <a:pt x="17466" y="5510"/>
                      <a:pt x="17717" y="5177"/>
                      <a:pt x="17961" y="4854"/>
                    </a:cubicBezTo>
                    <a:cubicBezTo>
                      <a:pt x="19922" y="2260"/>
                      <a:pt x="21408" y="298"/>
                      <a:pt x="21408" y="298"/>
                    </a:cubicBezTo>
                    <a:cubicBezTo>
                      <a:pt x="21536" y="130"/>
                      <a:pt x="21544" y="0"/>
                      <a:pt x="21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3" name="Google Shape;90;p13"/>
              <p:cNvSpPr/>
              <p:nvPr/>
            </p:nvSpPr>
            <p:spPr>
              <a:xfrm rot="20468417">
                <a:off x="529172" y="433357"/>
                <a:ext cx="210041" cy="28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6" h="21600" extrusionOk="0">
                    <a:moveTo>
                      <a:pt x="15219" y="0"/>
                    </a:moveTo>
                    <a:cubicBezTo>
                      <a:pt x="14708" y="0"/>
                      <a:pt x="14182" y="97"/>
                      <a:pt x="13644" y="194"/>
                    </a:cubicBezTo>
                    <a:cubicBezTo>
                      <a:pt x="13382" y="194"/>
                      <a:pt x="13120" y="291"/>
                      <a:pt x="12858" y="291"/>
                    </a:cubicBezTo>
                    <a:cubicBezTo>
                      <a:pt x="12727" y="388"/>
                      <a:pt x="12595" y="388"/>
                      <a:pt x="12464" y="388"/>
                    </a:cubicBezTo>
                    <a:cubicBezTo>
                      <a:pt x="12333" y="486"/>
                      <a:pt x="12202" y="583"/>
                      <a:pt x="12071" y="583"/>
                    </a:cubicBezTo>
                    <a:cubicBezTo>
                      <a:pt x="11559" y="866"/>
                      <a:pt x="11061" y="1157"/>
                      <a:pt x="10601" y="1449"/>
                    </a:cubicBezTo>
                    <a:cubicBezTo>
                      <a:pt x="10339" y="1643"/>
                      <a:pt x="10063" y="1829"/>
                      <a:pt x="9788" y="2023"/>
                    </a:cubicBezTo>
                    <a:cubicBezTo>
                      <a:pt x="9512" y="2315"/>
                      <a:pt x="9224" y="2606"/>
                      <a:pt x="8935" y="2889"/>
                    </a:cubicBezTo>
                    <a:cubicBezTo>
                      <a:pt x="8358" y="3472"/>
                      <a:pt x="7767" y="4046"/>
                      <a:pt x="7176" y="4726"/>
                    </a:cubicBezTo>
                    <a:cubicBezTo>
                      <a:pt x="6587" y="5495"/>
                      <a:pt x="5983" y="6361"/>
                      <a:pt x="5406" y="7130"/>
                    </a:cubicBezTo>
                    <a:cubicBezTo>
                      <a:pt x="5117" y="7615"/>
                      <a:pt x="4828" y="7996"/>
                      <a:pt x="4553" y="8384"/>
                    </a:cubicBezTo>
                    <a:cubicBezTo>
                      <a:pt x="4277" y="8870"/>
                      <a:pt x="4015" y="9347"/>
                      <a:pt x="3753" y="9833"/>
                    </a:cubicBezTo>
                    <a:cubicBezTo>
                      <a:pt x="3228" y="10796"/>
                      <a:pt x="2729" y="11662"/>
                      <a:pt x="2283" y="12431"/>
                    </a:cubicBezTo>
                    <a:cubicBezTo>
                      <a:pt x="1851" y="13394"/>
                      <a:pt x="1457" y="14260"/>
                      <a:pt x="1129" y="14940"/>
                    </a:cubicBezTo>
                    <a:cubicBezTo>
                      <a:pt x="486" y="16380"/>
                      <a:pt x="93" y="17246"/>
                      <a:pt x="93" y="17246"/>
                    </a:cubicBezTo>
                    <a:cubicBezTo>
                      <a:pt x="-97" y="17804"/>
                      <a:pt x="31" y="21600"/>
                      <a:pt x="240" y="21600"/>
                    </a:cubicBezTo>
                    <a:cubicBezTo>
                      <a:pt x="248" y="21600"/>
                      <a:pt x="256" y="21592"/>
                      <a:pt x="263" y="21584"/>
                    </a:cubicBezTo>
                    <a:cubicBezTo>
                      <a:pt x="263" y="21584"/>
                      <a:pt x="657" y="20912"/>
                      <a:pt x="1312" y="19852"/>
                    </a:cubicBezTo>
                    <a:cubicBezTo>
                      <a:pt x="1641" y="19366"/>
                      <a:pt x="2021" y="18695"/>
                      <a:pt x="2467" y="18023"/>
                    </a:cubicBezTo>
                    <a:cubicBezTo>
                      <a:pt x="2913" y="17440"/>
                      <a:pt x="3398" y="16866"/>
                      <a:pt x="3924" y="16186"/>
                    </a:cubicBezTo>
                    <a:cubicBezTo>
                      <a:pt x="4186" y="15805"/>
                      <a:pt x="4448" y="15514"/>
                      <a:pt x="4724" y="15134"/>
                    </a:cubicBezTo>
                    <a:cubicBezTo>
                      <a:pt x="4999" y="14842"/>
                      <a:pt x="5288" y="14551"/>
                      <a:pt x="5577" y="14260"/>
                    </a:cubicBezTo>
                    <a:cubicBezTo>
                      <a:pt x="6154" y="13685"/>
                      <a:pt x="6745" y="13102"/>
                      <a:pt x="7321" y="12528"/>
                    </a:cubicBezTo>
                    <a:cubicBezTo>
                      <a:pt x="7911" y="12050"/>
                      <a:pt x="8502" y="11565"/>
                      <a:pt x="9066" y="11176"/>
                    </a:cubicBezTo>
                    <a:cubicBezTo>
                      <a:pt x="9355" y="10893"/>
                      <a:pt x="9630" y="10699"/>
                      <a:pt x="9906" y="10505"/>
                    </a:cubicBezTo>
                    <a:cubicBezTo>
                      <a:pt x="10181" y="10310"/>
                      <a:pt x="10444" y="10116"/>
                      <a:pt x="10706" y="10027"/>
                    </a:cubicBezTo>
                    <a:cubicBezTo>
                      <a:pt x="11165" y="9639"/>
                      <a:pt x="11651" y="9347"/>
                      <a:pt x="12162" y="8967"/>
                    </a:cubicBezTo>
                    <a:cubicBezTo>
                      <a:pt x="12280" y="8870"/>
                      <a:pt x="12411" y="8773"/>
                      <a:pt x="12529" y="8676"/>
                    </a:cubicBezTo>
                    <a:cubicBezTo>
                      <a:pt x="12660" y="8676"/>
                      <a:pt x="12792" y="8578"/>
                      <a:pt x="12923" y="8578"/>
                    </a:cubicBezTo>
                    <a:cubicBezTo>
                      <a:pt x="13186" y="8384"/>
                      <a:pt x="13435" y="8287"/>
                      <a:pt x="13697" y="8190"/>
                    </a:cubicBezTo>
                    <a:cubicBezTo>
                      <a:pt x="14222" y="7907"/>
                      <a:pt x="14733" y="7615"/>
                      <a:pt x="15245" y="7421"/>
                    </a:cubicBezTo>
                    <a:cubicBezTo>
                      <a:pt x="15757" y="7227"/>
                      <a:pt x="16256" y="7130"/>
                      <a:pt x="16714" y="7033"/>
                    </a:cubicBezTo>
                    <a:cubicBezTo>
                      <a:pt x="17345" y="6782"/>
                      <a:pt x="17922" y="6782"/>
                      <a:pt x="18416" y="6782"/>
                    </a:cubicBezTo>
                    <a:cubicBezTo>
                      <a:pt x="18662" y="6782"/>
                      <a:pt x="18888" y="6782"/>
                      <a:pt x="19089" y="6749"/>
                    </a:cubicBezTo>
                    <a:cubicBezTo>
                      <a:pt x="19588" y="6749"/>
                      <a:pt x="19944" y="6749"/>
                      <a:pt x="20082" y="6693"/>
                    </a:cubicBezTo>
                    <a:cubicBezTo>
                      <a:pt x="20092" y="6741"/>
                      <a:pt x="20103" y="6790"/>
                      <a:pt x="20112" y="6847"/>
                    </a:cubicBezTo>
                    <a:cubicBezTo>
                      <a:pt x="20152" y="6944"/>
                      <a:pt x="20191" y="7033"/>
                      <a:pt x="20230" y="7130"/>
                    </a:cubicBezTo>
                    <a:cubicBezTo>
                      <a:pt x="20296" y="7324"/>
                      <a:pt x="20348" y="7421"/>
                      <a:pt x="20414" y="7518"/>
                    </a:cubicBezTo>
                    <a:cubicBezTo>
                      <a:pt x="20519" y="7713"/>
                      <a:pt x="20610" y="7907"/>
                      <a:pt x="20690" y="7996"/>
                    </a:cubicBezTo>
                    <a:cubicBezTo>
                      <a:pt x="20847" y="8190"/>
                      <a:pt x="20952" y="8287"/>
                      <a:pt x="21030" y="8384"/>
                    </a:cubicBezTo>
                    <a:cubicBezTo>
                      <a:pt x="21188" y="8578"/>
                      <a:pt x="21201" y="8578"/>
                      <a:pt x="21201" y="8578"/>
                    </a:cubicBezTo>
                    <a:cubicBezTo>
                      <a:pt x="21425" y="8578"/>
                      <a:pt x="21503" y="4912"/>
                      <a:pt x="21294" y="4241"/>
                    </a:cubicBezTo>
                    <a:cubicBezTo>
                      <a:pt x="21294" y="4241"/>
                      <a:pt x="21280" y="4241"/>
                      <a:pt x="21136" y="4046"/>
                    </a:cubicBezTo>
                    <a:cubicBezTo>
                      <a:pt x="21057" y="3949"/>
                      <a:pt x="20952" y="3763"/>
                      <a:pt x="20808" y="3569"/>
                    </a:cubicBezTo>
                    <a:cubicBezTo>
                      <a:pt x="20743" y="3472"/>
                      <a:pt x="20650" y="3375"/>
                      <a:pt x="20572" y="3181"/>
                    </a:cubicBezTo>
                    <a:cubicBezTo>
                      <a:pt x="20532" y="3083"/>
                      <a:pt x="20479" y="2986"/>
                      <a:pt x="20441" y="2889"/>
                    </a:cubicBezTo>
                    <a:cubicBezTo>
                      <a:pt x="20414" y="2800"/>
                      <a:pt x="20401" y="2703"/>
                      <a:pt x="20375" y="2703"/>
                    </a:cubicBezTo>
                    <a:cubicBezTo>
                      <a:pt x="20361" y="2606"/>
                      <a:pt x="20348" y="2606"/>
                      <a:pt x="20335" y="2509"/>
                    </a:cubicBezTo>
                    <a:lnTo>
                      <a:pt x="20230" y="2217"/>
                    </a:lnTo>
                    <a:lnTo>
                      <a:pt x="20179" y="2120"/>
                    </a:lnTo>
                    <a:cubicBezTo>
                      <a:pt x="20126" y="2023"/>
                      <a:pt x="19746" y="1740"/>
                      <a:pt x="19128" y="1352"/>
                    </a:cubicBezTo>
                    <a:cubicBezTo>
                      <a:pt x="18511" y="963"/>
                      <a:pt x="17672" y="291"/>
                      <a:pt x="16714" y="291"/>
                    </a:cubicBezTo>
                    <a:cubicBezTo>
                      <a:pt x="16243" y="194"/>
                      <a:pt x="15744" y="97"/>
                      <a:pt x="15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4" name="Google Shape;91;p13"/>
              <p:cNvSpPr/>
              <p:nvPr/>
            </p:nvSpPr>
            <p:spPr>
              <a:xfrm rot="20468417">
                <a:off x="607475" y="83655"/>
                <a:ext cx="79528" cy="176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8" h="21600" extrusionOk="0">
                    <a:moveTo>
                      <a:pt x="20348" y="0"/>
                    </a:moveTo>
                    <a:cubicBezTo>
                      <a:pt x="20148" y="0"/>
                      <a:pt x="19968" y="24"/>
                      <a:pt x="19875" y="81"/>
                    </a:cubicBezTo>
                    <a:cubicBezTo>
                      <a:pt x="19875" y="81"/>
                      <a:pt x="19494" y="489"/>
                      <a:pt x="18908" y="1150"/>
                    </a:cubicBezTo>
                    <a:cubicBezTo>
                      <a:pt x="18321" y="1859"/>
                      <a:pt x="17491" y="2772"/>
                      <a:pt x="16556" y="3873"/>
                    </a:cubicBezTo>
                    <a:cubicBezTo>
                      <a:pt x="14759" y="6045"/>
                      <a:pt x="12546" y="8737"/>
                      <a:pt x="10784" y="10847"/>
                    </a:cubicBezTo>
                    <a:cubicBezTo>
                      <a:pt x="9918" y="11901"/>
                      <a:pt x="8917" y="13081"/>
                      <a:pt x="7845" y="14262"/>
                    </a:cubicBezTo>
                    <a:cubicBezTo>
                      <a:pt x="6739" y="15442"/>
                      <a:pt x="5563" y="16607"/>
                      <a:pt x="4422" y="17630"/>
                    </a:cubicBezTo>
                    <a:cubicBezTo>
                      <a:pt x="3835" y="18134"/>
                      <a:pt x="3281" y="18622"/>
                      <a:pt x="2764" y="19047"/>
                    </a:cubicBezTo>
                    <a:cubicBezTo>
                      <a:pt x="2244" y="19456"/>
                      <a:pt x="1759" y="19834"/>
                      <a:pt x="1382" y="20148"/>
                    </a:cubicBezTo>
                    <a:cubicBezTo>
                      <a:pt x="551" y="20763"/>
                      <a:pt x="31" y="21140"/>
                      <a:pt x="31" y="21140"/>
                    </a:cubicBezTo>
                    <a:cubicBezTo>
                      <a:pt x="-166" y="21307"/>
                      <a:pt x="603" y="21600"/>
                      <a:pt x="1080" y="21600"/>
                    </a:cubicBezTo>
                    <a:cubicBezTo>
                      <a:pt x="1187" y="21600"/>
                      <a:pt x="1283" y="21584"/>
                      <a:pt x="1347" y="21550"/>
                    </a:cubicBezTo>
                    <a:cubicBezTo>
                      <a:pt x="1347" y="21550"/>
                      <a:pt x="1933" y="21188"/>
                      <a:pt x="2900" y="20606"/>
                    </a:cubicBezTo>
                    <a:cubicBezTo>
                      <a:pt x="3350" y="20306"/>
                      <a:pt x="3905" y="19944"/>
                      <a:pt x="4526" y="19519"/>
                    </a:cubicBezTo>
                    <a:cubicBezTo>
                      <a:pt x="5113" y="19109"/>
                      <a:pt x="5772" y="18637"/>
                      <a:pt x="6463" y="18150"/>
                    </a:cubicBezTo>
                    <a:cubicBezTo>
                      <a:pt x="7775" y="17126"/>
                      <a:pt x="9158" y="15978"/>
                      <a:pt x="10403" y="14797"/>
                    </a:cubicBezTo>
                    <a:cubicBezTo>
                      <a:pt x="11649" y="13601"/>
                      <a:pt x="12790" y="12404"/>
                      <a:pt x="13652" y="11335"/>
                    </a:cubicBezTo>
                    <a:cubicBezTo>
                      <a:pt x="15450" y="9209"/>
                      <a:pt x="17282" y="6439"/>
                      <a:pt x="18768" y="4220"/>
                    </a:cubicBezTo>
                    <a:cubicBezTo>
                      <a:pt x="20255" y="1984"/>
                      <a:pt x="21361" y="300"/>
                      <a:pt x="21361" y="300"/>
                    </a:cubicBezTo>
                    <a:cubicBezTo>
                      <a:pt x="21434" y="135"/>
                      <a:pt x="20824" y="0"/>
                      <a:pt x="20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63" name="Google Shape;92;p13"/>
          <p:cNvGrpSpPr/>
          <p:nvPr/>
        </p:nvGrpSpPr>
        <p:grpSpPr>
          <a:xfrm>
            <a:off x="195769" y="2294801"/>
            <a:ext cx="756057" cy="1254174"/>
            <a:chOff x="0" y="0"/>
            <a:chExt cx="756056" cy="1254172"/>
          </a:xfrm>
        </p:grpSpPr>
        <p:sp>
          <p:nvSpPr>
            <p:cNvPr id="157" name="Google Shape;93;p13"/>
            <p:cNvSpPr/>
            <p:nvPr/>
          </p:nvSpPr>
          <p:spPr>
            <a:xfrm>
              <a:off x="-1" y="0"/>
              <a:ext cx="749101" cy="97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extrusionOk="0">
                  <a:moveTo>
                    <a:pt x="5574" y="0"/>
                  </a:moveTo>
                  <a:cubicBezTo>
                    <a:pt x="4946" y="0"/>
                    <a:pt x="4323" y="51"/>
                    <a:pt x="3718" y="162"/>
                  </a:cubicBezTo>
                  <a:cubicBezTo>
                    <a:pt x="2331" y="418"/>
                    <a:pt x="853" y="1013"/>
                    <a:pt x="264" y="2026"/>
                  </a:cubicBezTo>
                  <a:cubicBezTo>
                    <a:pt x="246" y="2040"/>
                    <a:pt x="231" y="2052"/>
                    <a:pt x="212" y="2066"/>
                  </a:cubicBezTo>
                  <a:cubicBezTo>
                    <a:pt x="87" y="2143"/>
                    <a:pt x="73" y="2253"/>
                    <a:pt x="117" y="2344"/>
                  </a:cubicBezTo>
                  <a:cubicBezTo>
                    <a:pt x="69" y="2475"/>
                    <a:pt x="36" y="2608"/>
                    <a:pt x="18" y="2753"/>
                  </a:cubicBezTo>
                  <a:cubicBezTo>
                    <a:pt x="-148" y="4044"/>
                    <a:pt x="860" y="5315"/>
                    <a:pt x="1801" y="6316"/>
                  </a:cubicBezTo>
                  <a:cubicBezTo>
                    <a:pt x="4019" y="8674"/>
                    <a:pt x="7112" y="10391"/>
                    <a:pt x="10003" y="12215"/>
                  </a:cubicBezTo>
                  <a:cubicBezTo>
                    <a:pt x="13019" y="14125"/>
                    <a:pt x="15273" y="16131"/>
                    <a:pt x="17211" y="18735"/>
                  </a:cubicBezTo>
                  <a:cubicBezTo>
                    <a:pt x="17558" y="19202"/>
                    <a:pt x="19069" y="21600"/>
                    <a:pt x="20201" y="21600"/>
                  </a:cubicBezTo>
                  <a:cubicBezTo>
                    <a:pt x="20294" y="21600"/>
                    <a:pt x="20384" y="21584"/>
                    <a:pt x="20470" y="21550"/>
                  </a:cubicBezTo>
                  <a:cubicBezTo>
                    <a:pt x="21452" y="21164"/>
                    <a:pt x="21400" y="18625"/>
                    <a:pt x="21412" y="17861"/>
                  </a:cubicBezTo>
                  <a:cubicBezTo>
                    <a:pt x="21426" y="16681"/>
                    <a:pt x="21242" y="15489"/>
                    <a:pt x="20963" y="14323"/>
                  </a:cubicBezTo>
                  <a:cubicBezTo>
                    <a:pt x="20882" y="13983"/>
                    <a:pt x="20793" y="13648"/>
                    <a:pt x="20702" y="13313"/>
                  </a:cubicBezTo>
                  <a:cubicBezTo>
                    <a:pt x="19988" y="10796"/>
                    <a:pt x="18822" y="8203"/>
                    <a:pt x="17152" y="5965"/>
                  </a:cubicBezTo>
                  <a:cubicBezTo>
                    <a:pt x="15608" y="3896"/>
                    <a:pt x="13438" y="1916"/>
                    <a:pt x="10566" y="911"/>
                  </a:cubicBezTo>
                  <a:cubicBezTo>
                    <a:pt x="9041" y="377"/>
                    <a:pt x="7290" y="0"/>
                    <a:pt x="5574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162" name="Google Shape;94;p13"/>
            <p:cNvGrpSpPr/>
            <p:nvPr/>
          </p:nvGrpSpPr>
          <p:grpSpPr>
            <a:xfrm>
              <a:off x="250921" y="150609"/>
              <a:ext cx="505136" cy="1103564"/>
              <a:chOff x="0" y="0"/>
              <a:chExt cx="505134" cy="1103563"/>
            </a:xfrm>
          </p:grpSpPr>
          <p:sp>
            <p:nvSpPr>
              <p:cNvPr id="158" name="Google Shape;95;p13"/>
              <p:cNvSpPr/>
              <p:nvPr/>
            </p:nvSpPr>
            <p:spPr>
              <a:xfrm>
                <a:off x="-1" y="0"/>
                <a:ext cx="505136" cy="1103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extrusionOk="0">
                    <a:moveTo>
                      <a:pt x="63" y="0"/>
                    </a:moveTo>
                    <a:cubicBezTo>
                      <a:pt x="-52" y="0"/>
                      <a:pt x="-20" y="70"/>
                      <a:pt x="245" y="173"/>
                    </a:cubicBezTo>
                    <a:cubicBezTo>
                      <a:pt x="245" y="173"/>
                      <a:pt x="431" y="246"/>
                      <a:pt x="777" y="382"/>
                    </a:cubicBezTo>
                    <a:cubicBezTo>
                      <a:pt x="953" y="447"/>
                      <a:pt x="1161" y="533"/>
                      <a:pt x="1403" y="631"/>
                    </a:cubicBezTo>
                    <a:cubicBezTo>
                      <a:pt x="1523" y="681"/>
                      <a:pt x="1655" y="734"/>
                      <a:pt x="1792" y="792"/>
                    </a:cubicBezTo>
                    <a:cubicBezTo>
                      <a:pt x="1929" y="848"/>
                      <a:pt x="2072" y="911"/>
                      <a:pt x="2226" y="974"/>
                    </a:cubicBezTo>
                    <a:cubicBezTo>
                      <a:pt x="2834" y="1228"/>
                      <a:pt x="3537" y="1548"/>
                      <a:pt x="4310" y="1910"/>
                    </a:cubicBezTo>
                    <a:cubicBezTo>
                      <a:pt x="5078" y="2278"/>
                      <a:pt x="5907" y="2696"/>
                      <a:pt x="6751" y="3157"/>
                    </a:cubicBezTo>
                    <a:cubicBezTo>
                      <a:pt x="8431" y="4081"/>
                      <a:pt x="10131" y="5187"/>
                      <a:pt x="11574" y="6353"/>
                    </a:cubicBezTo>
                    <a:cubicBezTo>
                      <a:pt x="12293" y="6934"/>
                      <a:pt x="12951" y="7534"/>
                      <a:pt x="13554" y="8118"/>
                    </a:cubicBezTo>
                    <a:cubicBezTo>
                      <a:pt x="13631" y="8191"/>
                      <a:pt x="13708" y="8264"/>
                      <a:pt x="13785" y="8335"/>
                    </a:cubicBezTo>
                    <a:cubicBezTo>
                      <a:pt x="13856" y="8408"/>
                      <a:pt x="13928" y="8481"/>
                      <a:pt x="14004" y="8554"/>
                    </a:cubicBezTo>
                    <a:cubicBezTo>
                      <a:pt x="14147" y="8700"/>
                      <a:pt x="14289" y="8841"/>
                      <a:pt x="14427" y="8984"/>
                    </a:cubicBezTo>
                    <a:cubicBezTo>
                      <a:pt x="14564" y="9125"/>
                      <a:pt x="14696" y="9266"/>
                      <a:pt x="14827" y="9405"/>
                    </a:cubicBezTo>
                    <a:cubicBezTo>
                      <a:pt x="14860" y="9440"/>
                      <a:pt x="14893" y="9475"/>
                      <a:pt x="14926" y="9508"/>
                    </a:cubicBezTo>
                    <a:cubicBezTo>
                      <a:pt x="14959" y="9544"/>
                      <a:pt x="14986" y="9579"/>
                      <a:pt x="15019" y="9614"/>
                    </a:cubicBezTo>
                    <a:cubicBezTo>
                      <a:pt x="15080" y="9682"/>
                      <a:pt x="15140" y="9750"/>
                      <a:pt x="15206" y="9818"/>
                    </a:cubicBezTo>
                    <a:cubicBezTo>
                      <a:pt x="15453" y="10087"/>
                      <a:pt x="15689" y="10369"/>
                      <a:pt x="15941" y="10659"/>
                    </a:cubicBezTo>
                    <a:cubicBezTo>
                      <a:pt x="16061" y="10805"/>
                      <a:pt x="16182" y="10954"/>
                      <a:pt x="16303" y="11102"/>
                    </a:cubicBezTo>
                    <a:cubicBezTo>
                      <a:pt x="16363" y="11175"/>
                      <a:pt x="16429" y="11251"/>
                      <a:pt x="16490" y="11326"/>
                    </a:cubicBezTo>
                    <a:cubicBezTo>
                      <a:pt x="16544" y="11402"/>
                      <a:pt x="16605" y="11478"/>
                      <a:pt x="16665" y="11553"/>
                    </a:cubicBezTo>
                    <a:cubicBezTo>
                      <a:pt x="16725" y="11631"/>
                      <a:pt x="16786" y="11707"/>
                      <a:pt x="16841" y="11785"/>
                    </a:cubicBezTo>
                    <a:cubicBezTo>
                      <a:pt x="16873" y="11823"/>
                      <a:pt x="16901" y="11860"/>
                      <a:pt x="16934" y="11898"/>
                    </a:cubicBezTo>
                    <a:cubicBezTo>
                      <a:pt x="16961" y="11938"/>
                      <a:pt x="16989" y="11976"/>
                      <a:pt x="17022" y="12017"/>
                    </a:cubicBezTo>
                    <a:cubicBezTo>
                      <a:pt x="17137" y="12173"/>
                      <a:pt x="17252" y="12329"/>
                      <a:pt x="17367" y="12485"/>
                    </a:cubicBezTo>
                    <a:cubicBezTo>
                      <a:pt x="17587" y="12802"/>
                      <a:pt x="17817" y="13120"/>
                      <a:pt x="18026" y="13442"/>
                    </a:cubicBezTo>
                    <a:cubicBezTo>
                      <a:pt x="18240" y="13764"/>
                      <a:pt x="18437" y="14087"/>
                      <a:pt x="18634" y="14409"/>
                    </a:cubicBezTo>
                    <a:cubicBezTo>
                      <a:pt x="18734" y="14570"/>
                      <a:pt x="18827" y="14731"/>
                      <a:pt x="18920" y="14892"/>
                    </a:cubicBezTo>
                    <a:cubicBezTo>
                      <a:pt x="19013" y="15051"/>
                      <a:pt x="19101" y="15212"/>
                      <a:pt x="19189" y="15371"/>
                    </a:cubicBezTo>
                    <a:cubicBezTo>
                      <a:pt x="19233" y="15452"/>
                      <a:pt x="19276" y="15530"/>
                      <a:pt x="19321" y="15610"/>
                    </a:cubicBezTo>
                    <a:cubicBezTo>
                      <a:pt x="19359" y="15688"/>
                      <a:pt x="19403" y="15766"/>
                      <a:pt x="19441" y="15847"/>
                    </a:cubicBezTo>
                    <a:cubicBezTo>
                      <a:pt x="19480" y="15925"/>
                      <a:pt x="19523" y="16003"/>
                      <a:pt x="19562" y="16081"/>
                    </a:cubicBezTo>
                    <a:cubicBezTo>
                      <a:pt x="19600" y="16159"/>
                      <a:pt x="19644" y="16237"/>
                      <a:pt x="19677" y="16313"/>
                    </a:cubicBezTo>
                    <a:cubicBezTo>
                      <a:pt x="19820" y="16622"/>
                      <a:pt x="19962" y="16927"/>
                      <a:pt x="20078" y="17222"/>
                    </a:cubicBezTo>
                    <a:cubicBezTo>
                      <a:pt x="20560" y="18406"/>
                      <a:pt x="20840" y="19458"/>
                      <a:pt x="21016" y="20211"/>
                    </a:cubicBezTo>
                    <a:cubicBezTo>
                      <a:pt x="21060" y="20400"/>
                      <a:pt x="21098" y="20571"/>
                      <a:pt x="21131" y="20720"/>
                    </a:cubicBezTo>
                    <a:cubicBezTo>
                      <a:pt x="21169" y="20866"/>
                      <a:pt x="21196" y="20994"/>
                      <a:pt x="21213" y="21097"/>
                    </a:cubicBezTo>
                    <a:cubicBezTo>
                      <a:pt x="21257" y="21307"/>
                      <a:pt x="21284" y="21420"/>
                      <a:pt x="21284" y="21420"/>
                    </a:cubicBezTo>
                    <a:cubicBezTo>
                      <a:pt x="21314" y="21540"/>
                      <a:pt x="21381" y="21600"/>
                      <a:pt x="21439" y="21600"/>
                    </a:cubicBezTo>
                    <a:cubicBezTo>
                      <a:pt x="21498" y="21600"/>
                      <a:pt x="21548" y="21536"/>
                      <a:pt x="21537" y="21410"/>
                    </a:cubicBezTo>
                    <a:cubicBezTo>
                      <a:pt x="21537" y="21410"/>
                      <a:pt x="21515" y="21296"/>
                      <a:pt x="21482" y="21088"/>
                    </a:cubicBezTo>
                    <a:cubicBezTo>
                      <a:pt x="21460" y="20984"/>
                      <a:pt x="21438" y="20856"/>
                      <a:pt x="21411" y="20707"/>
                    </a:cubicBezTo>
                    <a:cubicBezTo>
                      <a:pt x="21378" y="20559"/>
                      <a:pt x="21345" y="20387"/>
                      <a:pt x="21307" y="20199"/>
                    </a:cubicBezTo>
                    <a:cubicBezTo>
                      <a:pt x="21147" y="19443"/>
                      <a:pt x="20901" y="18385"/>
                      <a:pt x="20445" y="17192"/>
                    </a:cubicBezTo>
                    <a:cubicBezTo>
                      <a:pt x="20335" y="16894"/>
                      <a:pt x="20198" y="16587"/>
                      <a:pt x="20061" y="16275"/>
                    </a:cubicBezTo>
                    <a:cubicBezTo>
                      <a:pt x="20033" y="16197"/>
                      <a:pt x="19990" y="16119"/>
                      <a:pt x="19951" y="16041"/>
                    </a:cubicBezTo>
                    <a:cubicBezTo>
                      <a:pt x="19913" y="15963"/>
                      <a:pt x="19874" y="15882"/>
                      <a:pt x="19836" y="15804"/>
                    </a:cubicBezTo>
                    <a:cubicBezTo>
                      <a:pt x="19797" y="15724"/>
                      <a:pt x="19759" y="15645"/>
                      <a:pt x="19721" y="15565"/>
                    </a:cubicBezTo>
                    <a:cubicBezTo>
                      <a:pt x="19677" y="15487"/>
                      <a:pt x="19633" y="15406"/>
                      <a:pt x="19589" y="15325"/>
                    </a:cubicBezTo>
                    <a:cubicBezTo>
                      <a:pt x="19507" y="15164"/>
                      <a:pt x="19425" y="15003"/>
                      <a:pt x="19331" y="14842"/>
                    </a:cubicBezTo>
                    <a:cubicBezTo>
                      <a:pt x="19244" y="14681"/>
                      <a:pt x="19150" y="14520"/>
                      <a:pt x="19057" y="14356"/>
                    </a:cubicBezTo>
                    <a:cubicBezTo>
                      <a:pt x="18865" y="14031"/>
                      <a:pt x="18673" y="13706"/>
                      <a:pt x="18459" y="13381"/>
                    </a:cubicBezTo>
                    <a:cubicBezTo>
                      <a:pt x="18256" y="13059"/>
                      <a:pt x="18031" y="12737"/>
                      <a:pt x="17812" y="12419"/>
                    </a:cubicBezTo>
                    <a:cubicBezTo>
                      <a:pt x="17696" y="12261"/>
                      <a:pt x="17581" y="12102"/>
                      <a:pt x="17471" y="11946"/>
                    </a:cubicBezTo>
                    <a:cubicBezTo>
                      <a:pt x="17444" y="11906"/>
                      <a:pt x="17411" y="11868"/>
                      <a:pt x="17384" y="11828"/>
                    </a:cubicBezTo>
                    <a:cubicBezTo>
                      <a:pt x="17356" y="11790"/>
                      <a:pt x="17324" y="11750"/>
                      <a:pt x="17296" y="11712"/>
                    </a:cubicBezTo>
                    <a:cubicBezTo>
                      <a:pt x="17236" y="11634"/>
                      <a:pt x="17175" y="11556"/>
                      <a:pt x="17120" y="11480"/>
                    </a:cubicBezTo>
                    <a:cubicBezTo>
                      <a:pt x="17060" y="11402"/>
                      <a:pt x="17000" y="11326"/>
                      <a:pt x="16945" y="11251"/>
                    </a:cubicBezTo>
                    <a:cubicBezTo>
                      <a:pt x="16884" y="11173"/>
                      <a:pt x="16819" y="11100"/>
                      <a:pt x="16758" y="11024"/>
                    </a:cubicBezTo>
                    <a:cubicBezTo>
                      <a:pt x="16637" y="10873"/>
                      <a:pt x="16522" y="10725"/>
                      <a:pt x="16396" y="10578"/>
                    </a:cubicBezTo>
                    <a:cubicBezTo>
                      <a:pt x="16149" y="10289"/>
                      <a:pt x="15908" y="10002"/>
                      <a:pt x="15661" y="9732"/>
                    </a:cubicBezTo>
                    <a:cubicBezTo>
                      <a:pt x="15595" y="9662"/>
                      <a:pt x="15535" y="9594"/>
                      <a:pt x="15474" y="9526"/>
                    </a:cubicBezTo>
                    <a:cubicBezTo>
                      <a:pt x="15442" y="9491"/>
                      <a:pt x="15409" y="9455"/>
                      <a:pt x="15376" y="9420"/>
                    </a:cubicBezTo>
                    <a:cubicBezTo>
                      <a:pt x="15343" y="9387"/>
                      <a:pt x="15310" y="9352"/>
                      <a:pt x="15277" y="9317"/>
                    </a:cubicBezTo>
                    <a:cubicBezTo>
                      <a:pt x="15145" y="9178"/>
                      <a:pt x="15014" y="9035"/>
                      <a:pt x="14876" y="8891"/>
                    </a:cubicBezTo>
                    <a:cubicBezTo>
                      <a:pt x="14734" y="8750"/>
                      <a:pt x="14591" y="8607"/>
                      <a:pt x="14443" y="8461"/>
                    </a:cubicBezTo>
                    <a:cubicBezTo>
                      <a:pt x="14372" y="8388"/>
                      <a:pt x="14295" y="8314"/>
                      <a:pt x="14224" y="8241"/>
                    </a:cubicBezTo>
                    <a:cubicBezTo>
                      <a:pt x="14147" y="8168"/>
                      <a:pt x="14070" y="8095"/>
                      <a:pt x="13994" y="8022"/>
                    </a:cubicBezTo>
                    <a:cubicBezTo>
                      <a:pt x="13373" y="7433"/>
                      <a:pt x="12704" y="6834"/>
                      <a:pt x="11969" y="6249"/>
                    </a:cubicBezTo>
                    <a:cubicBezTo>
                      <a:pt x="10493" y="5076"/>
                      <a:pt x="8754" y="3968"/>
                      <a:pt x="7037" y="3049"/>
                    </a:cubicBezTo>
                    <a:cubicBezTo>
                      <a:pt x="6175" y="2588"/>
                      <a:pt x="5331" y="2170"/>
                      <a:pt x="4546" y="1805"/>
                    </a:cubicBezTo>
                    <a:cubicBezTo>
                      <a:pt x="3756" y="1444"/>
                      <a:pt x="3038" y="1127"/>
                      <a:pt x="2417" y="875"/>
                    </a:cubicBezTo>
                    <a:cubicBezTo>
                      <a:pt x="2264" y="812"/>
                      <a:pt x="2121" y="752"/>
                      <a:pt x="1984" y="694"/>
                    </a:cubicBezTo>
                    <a:cubicBezTo>
                      <a:pt x="1841" y="639"/>
                      <a:pt x="1710" y="586"/>
                      <a:pt x="1584" y="538"/>
                    </a:cubicBezTo>
                    <a:cubicBezTo>
                      <a:pt x="1337" y="440"/>
                      <a:pt x="1128" y="354"/>
                      <a:pt x="953" y="289"/>
                    </a:cubicBezTo>
                    <a:cubicBezTo>
                      <a:pt x="596" y="155"/>
                      <a:pt x="404" y="82"/>
                      <a:pt x="404" y="82"/>
                    </a:cubicBezTo>
                    <a:cubicBezTo>
                      <a:pt x="251" y="25"/>
                      <a:pt x="131" y="0"/>
                      <a:pt x="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9" name="Google Shape;96;p13"/>
              <p:cNvSpPr/>
              <p:nvPr/>
            </p:nvSpPr>
            <p:spPr>
              <a:xfrm>
                <a:off x="374762" y="297576"/>
                <a:ext cx="25609" cy="289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extrusionOk="0">
                    <a:moveTo>
                      <a:pt x="2612" y="0"/>
                    </a:moveTo>
                    <a:cubicBezTo>
                      <a:pt x="1424" y="0"/>
                      <a:pt x="218" y="58"/>
                      <a:pt x="0" y="171"/>
                    </a:cubicBezTo>
                    <a:cubicBezTo>
                      <a:pt x="0" y="171"/>
                      <a:pt x="0" y="583"/>
                      <a:pt x="109" y="1254"/>
                    </a:cubicBezTo>
                    <a:cubicBezTo>
                      <a:pt x="109" y="1925"/>
                      <a:pt x="209" y="2866"/>
                      <a:pt x="426" y="3940"/>
                    </a:cubicBezTo>
                    <a:cubicBezTo>
                      <a:pt x="753" y="6089"/>
                      <a:pt x="1614" y="8756"/>
                      <a:pt x="2911" y="10846"/>
                    </a:cubicBezTo>
                    <a:cubicBezTo>
                      <a:pt x="4534" y="12928"/>
                      <a:pt x="7227" y="15595"/>
                      <a:pt x="10474" y="17724"/>
                    </a:cubicBezTo>
                    <a:cubicBezTo>
                      <a:pt x="11226" y="18261"/>
                      <a:pt x="11870" y="18760"/>
                      <a:pt x="12632" y="19210"/>
                    </a:cubicBezTo>
                    <a:cubicBezTo>
                      <a:pt x="13384" y="19662"/>
                      <a:pt x="14137" y="20055"/>
                      <a:pt x="14681" y="20391"/>
                    </a:cubicBezTo>
                    <a:cubicBezTo>
                      <a:pt x="15869" y="21062"/>
                      <a:pt x="16513" y="21465"/>
                      <a:pt x="16513" y="21465"/>
                    </a:cubicBezTo>
                    <a:cubicBezTo>
                      <a:pt x="16749" y="21556"/>
                      <a:pt x="17764" y="21600"/>
                      <a:pt x="18816" y="21600"/>
                    </a:cubicBezTo>
                    <a:cubicBezTo>
                      <a:pt x="20176" y="21600"/>
                      <a:pt x="21600" y="21527"/>
                      <a:pt x="21482" y="21398"/>
                    </a:cubicBezTo>
                    <a:cubicBezTo>
                      <a:pt x="21482" y="21398"/>
                      <a:pt x="21047" y="20995"/>
                      <a:pt x="20403" y="20333"/>
                    </a:cubicBezTo>
                    <a:cubicBezTo>
                      <a:pt x="19968" y="19998"/>
                      <a:pt x="19542" y="19595"/>
                      <a:pt x="19106" y="19144"/>
                    </a:cubicBezTo>
                    <a:cubicBezTo>
                      <a:pt x="18562" y="18692"/>
                      <a:pt x="18245" y="18194"/>
                      <a:pt x="17701" y="17657"/>
                    </a:cubicBezTo>
                    <a:cubicBezTo>
                      <a:pt x="15651" y="15527"/>
                      <a:pt x="14137" y="12870"/>
                      <a:pt x="12632" y="10789"/>
                    </a:cubicBezTo>
                    <a:cubicBezTo>
                      <a:pt x="9712" y="6626"/>
                      <a:pt x="5069" y="161"/>
                      <a:pt x="5069" y="161"/>
                    </a:cubicBezTo>
                    <a:cubicBezTo>
                      <a:pt x="4860" y="53"/>
                      <a:pt x="3745" y="0"/>
                      <a:pt x="2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0" name="Google Shape;97;p13"/>
              <p:cNvSpPr/>
              <p:nvPr/>
            </p:nvSpPr>
            <p:spPr>
              <a:xfrm>
                <a:off x="84986" y="292000"/>
                <a:ext cx="227935" cy="102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3" h="21600" extrusionOk="0">
                    <a:moveTo>
                      <a:pt x="1510" y="0"/>
                    </a:moveTo>
                    <a:cubicBezTo>
                      <a:pt x="1461" y="0"/>
                      <a:pt x="1414" y="2"/>
                      <a:pt x="1368" y="2"/>
                    </a:cubicBezTo>
                    <a:cubicBezTo>
                      <a:pt x="1175" y="2"/>
                      <a:pt x="1005" y="30"/>
                      <a:pt x="860" y="57"/>
                    </a:cubicBezTo>
                    <a:cubicBezTo>
                      <a:pt x="715" y="57"/>
                      <a:pt x="582" y="85"/>
                      <a:pt x="486" y="112"/>
                    </a:cubicBezTo>
                    <a:cubicBezTo>
                      <a:pt x="280" y="140"/>
                      <a:pt x="160" y="167"/>
                      <a:pt x="160" y="167"/>
                    </a:cubicBezTo>
                    <a:cubicBezTo>
                      <a:pt x="-83" y="302"/>
                      <a:pt x="-34" y="1338"/>
                      <a:pt x="207" y="1445"/>
                    </a:cubicBezTo>
                    <a:cubicBezTo>
                      <a:pt x="207" y="1445"/>
                      <a:pt x="316" y="1418"/>
                      <a:pt x="510" y="1418"/>
                    </a:cubicBezTo>
                    <a:cubicBezTo>
                      <a:pt x="542" y="1409"/>
                      <a:pt x="577" y="1407"/>
                      <a:pt x="614" y="1407"/>
                    </a:cubicBezTo>
                    <a:cubicBezTo>
                      <a:pt x="690" y="1407"/>
                      <a:pt x="776" y="1418"/>
                      <a:pt x="872" y="1418"/>
                    </a:cubicBezTo>
                    <a:cubicBezTo>
                      <a:pt x="1017" y="1418"/>
                      <a:pt x="1175" y="1418"/>
                      <a:pt x="1356" y="1445"/>
                    </a:cubicBezTo>
                    <a:cubicBezTo>
                      <a:pt x="2069" y="1528"/>
                      <a:pt x="3060" y="1855"/>
                      <a:pt x="4172" y="2482"/>
                    </a:cubicBezTo>
                    <a:cubicBezTo>
                      <a:pt x="5284" y="3081"/>
                      <a:pt x="6505" y="4005"/>
                      <a:pt x="7701" y="5068"/>
                    </a:cubicBezTo>
                    <a:cubicBezTo>
                      <a:pt x="8898" y="6130"/>
                      <a:pt x="10059" y="7356"/>
                      <a:pt x="11074" y="8444"/>
                    </a:cubicBezTo>
                    <a:cubicBezTo>
                      <a:pt x="13092" y="10651"/>
                      <a:pt x="15631" y="13755"/>
                      <a:pt x="17600" y="16532"/>
                    </a:cubicBezTo>
                    <a:cubicBezTo>
                      <a:pt x="19583" y="19256"/>
                      <a:pt x="21022" y="21543"/>
                      <a:pt x="21022" y="21543"/>
                    </a:cubicBezTo>
                    <a:cubicBezTo>
                      <a:pt x="21047" y="21582"/>
                      <a:pt x="21074" y="21600"/>
                      <a:pt x="21104" y="21600"/>
                    </a:cubicBezTo>
                    <a:cubicBezTo>
                      <a:pt x="21293" y="21600"/>
                      <a:pt x="21517" y="20843"/>
                      <a:pt x="21360" y="20536"/>
                    </a:cubicBezTo>
                    <a:cubicBezTo>
                      <a:pt x="21360" y="20536"/>
                      <a:pt x="19982" y="17975"/>
                      <a:pt x="18048" y="14981"/>
                    </a:cubicBezTo>
                    <a:cubicBezTo>
                      <a:pt x="17081" y="13455"/>
                      <a:pt x="15981" y="11822"/>
                      <a:pt x="14857" y="10324"/>
                    </a:cubicBezTo>
                    <a:cubicBezTo>
                      <a:pt x="13720" y="8799"/>
                      <a:pt x="12572" y="7383"/>
                      <a:pt x="11545" y="6239"/>
                    </a:cubicBezTo>
                    <a:cubicBezTo>
                      <a:pt x="10505" y="5123"/>
                      <a:pt x="9297" y="3952"/>
                      <a:pt x="8052" y="2971"/>
                    </a:cubicBezTo>
                    <a:cubicBezTo>
                      <a:pt x="6807" y="1965"/>
                      <a:pt x="5514" y="1173"/>
                      <a:pt x="4341" y="656"/>
                    </a:cubicBezTo>
                    <a:cubicBezTo>
                      <a:pt x="3242" y="197"/>
                      <a:pt x="2248" y="0"/>
                      <a:pt x="1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1" name="Google Shape;98;p13"/>
              <p:cNvSpPr/>
              <p:nvPr/>
            </p:nvSpPr>
            <p:spPr>
              <a:xfrm>
                <a:off x="150755" y="43214"/>
                <a:ext cx="24972" cy="125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0" h="21600" extrusionOk="0">
                    <a:moveTo>
                      <a:pt x="3442" y="0"/>
                    </a:moveTo>
                    <a:cubicBezTo>
                      <a:pt x="2032" y="0"/>
                      <a:pt x="213" y="97"/>
                      <a:pt x="0" y="238"/>
                    </a:cubicBezTo>
                    <a:cubicBezTo>
                      <a:pt x="0" y="238"/>
                      <a:pt x="111" y="658"/>
                      <a:pt x="334" y="1321"/>
                    </a:cubicBezTo>
                    <a:cubicBezTo>
                      <a:pt x="436" y="2007"/>
                      <a:pt x="659" y="2935"/>
                      <a:pt x="881" y="4021"/>
                    </a:cubicBezTo>
                    <a:cubicBezTo>
                      <a:pt x="1327" y="6165"/>
                      <a:pt x="1652" y="8864"/>
                      <a:pt x="2867" y="10988"/>
                    </a:cubicBezTo>
                    <a:cubicBezTo>
                      <a:pt x="3971" y="13089"/>
                      <a:pt x="6513" y="15811"/>
                      <a:pt x="9826" y="17912"/>
                    </a:cubicBezTo>
                    <a:cubicBezTo>
                      <a:pt x="10716" y="18442"/>
                      <a:pt x="11375" y="18928"/>
                      <a:pt x="12257" y="19371"/>
                    </a:cubicBezTo>
                    <a:cubicBezTo>
                      <a:pt x="13036" y="19815"/>
                      <a:pt x="13695" y="20212"/>
                      <a:pt x="14363" y="20522"/>
                    </a:cubicBezTo>
                    <a:cubicBezTo>
                      <a:pt x="15792" y="21163"/>
                      <a:pt x="16571" y="21539"/>
                      <a:pt x="16571" y="21539"/>
                    </a:cubicBezTo>
                    <a:cubicBezTo>
                      <a:pt x="16692" y="21581"/>
                      <a:pt x="16989" y="21600"/>
                      <a:pt x="17397" y="21600"/>
                    </a:cubicBezTo>
                    <a:cubicBezTo>
                      <a:pt x="18854" y="21600"/>
                      <a:pt x="21600" y="21358"/>
                      <a:pt x="21433" y="21186"/>
                    </a:cubicBezTo>
                    <a:cubicBezTo>
                      <a:pt x="21433" y="21186"/>
                      <a:pt x="20876" y="20786"/>
                      <a:pt x="19995" y="20145"/>
                    </a:cubicBezTo>
                    <a:cubicBezTo>
                      <a:pt x="19549" y="19837"/>
                      <a:pt x="19113" y="19437"/>
                      <a:pt x="18557" y="18995"/>
                    </a:cubicBezTo>
                    <a:cubicBezTo>
                      <a:pt x="18009" y="18575"/>
                      <a:pt x="17675" y="18066"/>
                      <a:pt x="17119" y="17557"/>
                    </a:cubicBezTo>
                    <a:cubicBezTo>
                      <a:pt x="15133" y="15478"/>
                      <a:pt x="13806" y="12846"/>
                      <a:pt x="12702" y="10767"/>
                    </a:cubicBezTo>
                    <a:cubicBezTo>
                      <a:pt x="11598" y="8710"/>
                      <a:pt x="9937" y="6033"/>
                      <a:pt x="8397" y="3887"/>
                    </a:cubicBezTo>
                    <a:cubicBezTo>
                      <a:pt x="7618" y="2804"/>
                      <a:pt x="6736" y="1852"/>
                      <a:pt x="6189" y="1189"/>
                    </a:cubicBezTo>
                    <a:cubicBezTo>
                      <a:pt x="5521" y="524"/>
                      <a:pt x="5085" y="104"/>
                      <a:pt x="5085" y="104"/>
                    </a:cubicBezTo>
                    <a:cubicBezTo>
                      <a:pt x="4918" y="32"/>
                      <a:pt x="4249" y="0"/>
                      <a:pt x="3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64" name="Google Shape;99;p13"/>
          <p:cNvSpPr/>
          <p:nvPr/>
        </p:nvSpPr>
        <p:spPr>
          <a:xfrm>
            <a:off x="81" y="3058584"/>
            <a:ext cx="9143832" cy="2103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9" y="0"/>
                </a:moveTo>
                <a:cubicBezTo>
                  <a:pt x="1315" y="0"/>
                  <a:pt x="627" y="381"/>
                  <a:pt x="0" y="1275"/>
                </a:cubicBezTo>
                <a:lnTo>
                  <a:pt x="0" y="21600"/>
                </a:lnTo>
                <a:lnTo>
                  <a:pt x="12712" y="21600"/>
                </a:lnTo>
                <a:cubicBezTo>
                  <a:pt x="12635" y="21560"/>
                  <a:pt x="12551" y="21494"/>
                  <a:pt x="12461" y="21401"/>
                </a:cubicBezTo>
                <a:lnTo>
                  <a:pt x="12712" y="21600"/>
                </a:lnTo>
                <a:lnTo>
                  <a:pt x="21600" y="21600"/>
                </a:lnTo>
                <a:lnTo>
                  <a:pt x="21600" y="6237"/>
                </a:lnTo>
                <a:cubicBezTo>
                  <a:pt x="20206" y="10810"/>
                  <a:pt x="18568" y="12484"/>
                  <a:pt x="16805" y="12484"/>
                </a:cubicBezTo>
                <a:cubicBezTo>
                  <a:pt x="11991" y="12484"/>
                  <a:pt x="6252" y="0"/>
                  <a:pt x="204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5" name="Texte du titre"/>
          <p:cNvSpPr txBox="1">
            <a:spLocks noGrp="1"/>
          </p:cNvSpPr>
          <p:nvPr>
            <p:ph type="title"/>
          </p:nvPr>
        </p:nvSpPr>
        <p:spPr>
          <a:xfrm>
            <a:off x="2007024" y="1582990"/>
            <a:ext cx="2119502" cy="507600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053B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6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007012" y="1879245"/>
            <a:ext cx="2119502" cy="6657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e du titre"/>
          <p:cNvSpPr txBox="1">
            <a:spLocks noGrp="1"/>
          </p:cNvSpPr>
          <p:nvPr>
            <p:ph type="title"/>
          </p:nvPr>
        </p:nvSpPr>
        <p:spPr>
          <a:xfrm>
            <a:off x="717525" y="1535950"/>
            <a:ext cx="3163200" cy="2071500"/>
          </a:xfrm>
          <a:prstGeom prst="rect">
            <a:avLst/>
          </a:prstGeom>
        </p:spPr>
        <p:txBody>
          <a:bodyPr anchor="ctr"/>
          <a:lstStyle>
            <a:lvl1pPr algn="l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_1">
    <p:bg>
      <p:bgPr>
        <a:solidFill>
          <a:srgbClr val="9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e du titre"/>
          <p:cNvSpPr txBox="1">
            <a:spLocks noGrp="1"/>
          </p:cNvSpPr>
          <p:nvPr>
            <p:ph type="title"/>
          </p:nvPr>
        </p:nvSpPr>
        <p:spPr>
          <a:xfrm>
            <a:off x="717525" y="1610449"/>
            <a:ext cx="3316800" cy="1436701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t>Texte du titre</a:t>
            </a:r>
          </a:p>
        </p:txBody>
      </p:sp>
      <p:grpSp>
        <p:nvGrpSpPr>
          <p:cNvPr id="200" name="Google Shape;116;p15"/>
          <p:cNvGrpSpPr/>
          <p:nvPr/>
        </p:nvGrpSpPr>
        <p:grpSpPr>
          <a:xfrm>
            <a:off x="440444" y="3789793"/>
            <a:ext cx="3748905" cy="1468072"/>
            <a:chOff x="0" y="0"/>
            <a:chExt cx="3748904" cy="1468070"/>
          </a:xfrm>
        </p:grpSpPr>
        <p:sp>
          <p:nvSpPr>
            <p:cNvPr id="183" name="Google Shape;117;p15"/>
            <p:cNvSpPr/>
            <p:nvPr/>
          </p:nvSpPr>
          <p:spPr>
            <a:xfrm flipH="1">
              <a:off x="0" y="630890"/>
              <a:ext cx="2817045" cy="71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3" y="0"/>
                  </a:moveTo>
                  <a:cubicBezTo>
                    <a:pt x="9584" y="0"/>
                    <a:pt x="8385" y="4096"/>
                    <a:pt x="7902" y="9871"/>
                  </a:cubicBezTo>
                  <a:cubicBezTo>
                    <a:pt x="7310" y="7610"/>
                    <a:pt x="6502" y="6211"/>
                    <a:pt x="5608" y="6211"/>
                  </a:cubicBezTo>
                  <a:cubicBezTo>
                    <a:pt x="3991" y="6211"/>
                    <a:pt x="2648" y="10800"/>
                    <a:pt x="2377" y="16844"/>
                  </a:cubicBezTo>
                  <a:cubicBezTo>
                    <a:pt x="2157" y="16418"/>
                    <a:pt x="1911" y="16160"/>
                    <a:pt x="1648" y="16160"/>
                  </a:cubicBezTo>
                  <a:cubicBezTo>
                    <a:pt x="823" y="16160"/>
                    <a:pt x="140" y="18511"/>
                    <a:pt x="0" y="21600"/>
                  </a:cubicBezTo>
                  <a:lnTo>
                    <a:pt x="21597" y="21600"/>
                  </a:lnTo>
                  <a:cubicBezTo>
                    <a:pt x="21597" y="21589"/>
                    <a:pt x="21600" y="21577"/>
                    <a:pt x="21600" y="21577"/>
                  </a:cubicBezTo>
                  <a:cubicBezTo>
                    <a:pt x="21600" y="16518"/>
                    <a:pt x="20552" y="12412"/>
                    <a:pt x="19260" y="12412"/>
                  </a:cubicBezTo>
                  <a:cubicBezTo>
                    <a:pt x="18935" y="12412"/>
                    <a:pt x="18623" y="12680"/>
                    <a:pt x="18340" y="13161"/>
                  </a:cubicBezTo>
                  <a:cubicBezTo>
                    <a:pt x="17966" y="7902"/>
                    <a:pt x="16741" y="4040"/>
                    <a:pt x="15281" y="4040"/>
                  </a:cubicBezTo>
                  <a:cubicBezTo>
                    <a:pt x="14664" y="4040"/>
                    <a:pt x="14090" y="4745"/>
                    <a:pt x="13604" y="5931"/>
                  </a:cubicBezTo>
                  <a:cubicBezTo>
                    <a:pt x="12996" y="2327"/>
                    <a:pt x="12053" y="0"/>
                    <a:pt x="10993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4" name="Google Shape;118;p15"/>
            <p:cNvSpPr/>
            <p:nvPr/>
          </p:nvSpPr>
          <p:spPr>
            <a:xfrm flipH="1">
              <a:off x="2639427" y="1066733"/>
              <a:ext cx="1109478" cy="28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7" y="0"/>
                  </a:moveTo>
                  <a:cubicBezTo>
                    <a:pt x="9587" y="0"/>
                    <a:pt x="8387" y="4094"/>
                    <a:pt x="7903" y="9875"/>
                  </a:cubicBezTo>
                  <a:cubicBezTo>
                    <a:pt x="7311" y="7629"/>
                    <a:pt x="6505" y="6225"/>
                    <a:pt x="5609" y="6225"/>
                  </a:cubicBezTo>
                  <a:cubicBezTo>
                    <a:pt x="3990" y="6225"/>
                    <a:pt x="2646" y="10813"/>
                    <a:pt x="2377" y="16849"/>
                  </a:cubicBezTo>
                  <a:cubicBezTo>
                    <a:pt x="2156" y="16429"/>
                    <a:pt x="1912" y="16171"/>
                    <a:pt x="1649" y="16171"/>
                  </a:cubicBezTo>
                  <a:cubicBezTo>
                    <a:pt x="824" y="16171"/>
                    <a:pt x="137" y="18512"/>
                    <a:pt x="0" y="21600"/>
                  </a:cubicBezTo>
                  <a:lnTo>
                    <a:pt x="21600" y="21600"/>
                  </a:lnTo>
                  <a:cubicBezTo>
                    <a:pt x="21600" y="21600"/>
                    <a:pt x="21600" y="21600"/>
                    <a:pt x="21600" y="21576"/>
                  </a:cubicBezTo>
                  <a:cubicBezTo>
                    <a:pt x="21600" y="16523"/>
                    <a:pt x="20554" y="12427"/>
                    <a:pt x="19264" y="12427"/>
                  </a:cubicBezTo>
                  <a:cubicBezTo>
                    <a:pt x="18936" y="12427"/>
                    <a:pt x="18625" y="12684"/>
                    <a:pt x="18344" y="13175"/>
                  </a:cubicBezTo>
                  <a:cubicBezTo>
                    <a:pt x="17968" y="7910"/>
                    <a:pt x="16743" y="4049"/>
                    <a:pt x="15286" y="4049"/>
                  </a:cubicBezTo>
                  <a:cubicBezTo>
                    <a:pt x="14665" y="4049"/>
                    <a:pt x="14091" y="4751"/>
                    <a:pt x="13607" y="5944"/>
                  </a:cubicBezTo>
                  <a:cubicBezTo>
                    <a:pt x="12998" y="2339"/>
                    <a:pt x="12055" y="0"/>
                    <a:pt x="10997" y="0"/>
                  </a:cubicBezTo>
                  <a:close/>
                </a:path>
              </a:pathLst>
            </a:custGeom>
            <a:solidFill>
              <a:srgbClr val="40B4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198" name="Google Shape;119;p15"/>
            <p:cNvGrpSpPr/>
            <p:nvPr/>
          </p:nvGrpSpPr>
          <p:grpSpPr>
            <a:xfrm>
              <a:off x="625904" y="0"/>
              <a:ext cx="1724984" cy="1468071"/>
              <a:chOff x="0" y="0"/>
              <a:chExt cx="1724983" cy="1468070"/>
            </a:xfrm>
          </p:grpSpPr>
          <p:grpSp>
            <p:nvGrpSpPr>
              <p:cNvPr id="190" name="Google Shape;120;p15"/>
              <p:cNvGrpSpPr/>
              <p:nvPr/>
            </p:nvGrpSpPr>
            <p:grpSpPr>
              <a:xfrm>
                <a:off x="-1" y="0"/>
                <a:ext cx="1234906" cy="1303002"/>
                <a:chOff x="0" y="0"/>
                <a:chExt cx="1234904" cy="1303001"/>
              </a:xfrm>
            </p:grpSpPr>
            <p:sp>
              <p:nvSpPr>
                <p:cNvPr id="185" name="Google Shape;121;p15"/>
                <p:cNvSpPr/>
                <p:nvPr/>
              </p:nvSpPr>
              <p:spPr>
                <a:xfrm rot="2530133" flipH="1">
                  <a:off x="167732" y="187455"/>
                  <a:ext cx="882294" cy="839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8" h="21600" extrusionOk="0">
                      <a:moveTo>
                        <a:pt x="11235" y="0"/>
                      </a:moveTo>
                      <a:cubicBezTo>
                        <a:pt x="11200" y="0"/>
                        <a:pt x="11164" y="1"/>
                        <a:pt x="11128" y="4"/>
                      </a:cubicBezTo>
                      <a:cubicBezTo>
                        <a:pt x="10073" y="77"/>
                        <a:pt x="9691" y="1212"/>
                        <a:pt x="9448" y="2145"/>
                      </a:cubicBezTo>
                      <a:cubicBezTo>
                        <a:pt x="9124" y="3391"/>
                        <a:pt x="8963" y="5158"/>
                        <a:pt x="7946" y="5158"/>
                      </a:cubicBezTo>
                      <a:cubicBezTo>
                        <a:pt x="7665" y="5158"/>
                        <a:pt x="7317" y="5022"/>
                        <a:pt x="6883" y="4703"/>
                      </a:cubicBezTo>
                      <a:cubicBezTo>
                        <a:pt x="6541" y="4452"/>
                        <a:pt x="6100" y="4054"/>
                        <a:pt x="5652" y="4054"/>
                      </a:cubicBezTo>
                      <a:cubicBezTo>
                        <a:pt x="5562" y="4054"/>
                        <a:pt x="5471" y="4071"/>
                        <a:pt x="5382" y="4107"/>
                      </a:cubicBezTo>
                      <a:cubicBezTo>
                        <a:pt x="3865" y="4723"/>
                        <a:pt x="4848" y="6817"/>
                        <a:pt x="5024" y="7889"/>
                      </a:cubicBezTo>
                      <a:cubicBezTo>
                        <a:pt x="5131" y="8532"/>
                        <a:pt x="5113" y="9661"/>
                        <a:pt x="4429" y="9661"/>
                      </a:cubicBezTo>
                      <a:cubicBezTo>
                        <a:pt x="4325" y="9661"/>
                        <a:pt x="4206" y="9635"/>
                        <a:pt x="4068" y="9577"/>
                      </a:cubicBezTo>
                      <a:cubicBezTo>
                        <a:pt x="2852" y="9059"/>
                        <a:pt x="2575" y="7302"/>
                        <a:pt x="1145" y="7302"/>
                      </a:cubicBezTo>
                      <a:cubicBezTo>
                        <a:pt x="1078" y="7302"/>
                        <a:pt x="1009" y="7306"/>
                        <a:pt x="937" y="7313"/>
                      </a:cubicBezTo>
                      <a:cubicBezTo>
                        <a:pt x="95" y="7406"/>
                        <a:pt x="-90" y="8214"/>
                        <a:pt x="36" y="8985"/>
                      </a:cubicBezTo>
                      <a:cubicBezTo>
                        <a:pt x="234" y="10160"/>
                        <a:pt x="853" y="11179"/>
                        <a:pt x="1226" y="12287"/>
                      </a:cubicBezTo>
                      <a:cubicBezTo>
                        <a:pt x="1618" y="13449"/>
                        <a:pt x="1738" y="14729"/>
                        <a:pt x="1605" y="15954"/>
                      </a:cubicBezTo>
                      <a:cubicBezTo>
                        <a:pt x="1534" y="16616"/>
                        <a:pt x="955" y="17509"/>
                        <a:pt x="1109" y="18171"/>
                      </a:cubicBezTo>
                      <a:cubicBezTo>
                        <a:pt x="1337" y="19137"/>
                        <a:pt x="3104" y="18988"/>
                        <a:pt x="3806" y="19121"/>
                      </a:cubicBezTo>
                      <a:cubicBezTo>
                        <a:pt x="4799" y="19309"/>
                        <a:pt x="5804" y="19481"/>
                        <a:pt x="6763" y="19829"/>
                      </a:cubicBezTo>
                      <a:cubicBezTo>
                        <a:pt x="7920" y="20246"/>
                        <a:pt x="9799" y="21600"/>
                        <a:pt x="11325" y="21600"/>
                      </a:cubicBezTo>
                      <a:cubicBezTo>
                        <a:pt x="11868" y="21600"/>
                        <a:pt x="12366" y="21429"/>
                        <a:pt x="12771" y="20984"/>
                      </a:cubicBezTo>
                      <a:cubicBezTo>
                        <a:pt x="13270" y="20434"/>
                        <a:pt x="13017" y="19591"/>
                        <a:pt x="12644" y="19054"/>
                      </a:cubicBezTo>
                      <a:cubicBezTo>
                        <a:pt x="12173" y="18379"/>
                        <a:pt x="11325" y="17952"/>
                        <a:pt x="10955" y="17191"/>
                      </a:cubicBezTo>
                      <a:cubicBezTo>
                        <a:pt x="10646" y="16556"/>
                        <a:pt x="11069" y="16392"/>
                        <a:pt x="11623" y="16392"/>
                      </a:cubicBezTo>
                      <a:cubicBezTo>
                        <a:pt x="12119" y="16392"/>
                        <a:pt x="12720" y="16524"/>
                        <a:pt x="12993" y="16566"/>
                      </a:cubicBezTo>
                      <a:cubicBezTo>
                        <a:pt x="13454" y="16637"/>
                        <a:pt x="13997" y="16741"/>
                        <a:pt x="14524" y="16741"/>
                      </a:cubicBezTo>
                      <a:cubicBezTo>
                        <a:pt x="15198" y="16741"/>
                        <a:pt x="15846" y="16571"/>
                        <a:pt x="16263" y="15947"/>
                      </a:cubicBezTo>
                      <a:cubicBezTo>
                        <a:pt x="17028" y="14805"/>
                        <a:pt x="15832" y="13637"/>
                        <a:pt x="15138" y="12883"/>
                      </a:cubicBezTo>
                      <a:cubicBezTo>
                        <a:pt x="14189" y="11847"/>
                        <a:pt x="14546" y="11463"/>
                        <a:pt x="15265" y="11344"/>
                      </a:cubicBezTo>
                      <a:cubicBezTo>
                        <a:pt x="15473" y="11308"/>
                        <a:pt x="15711" y="11296"/>
                        <a:pt x="15957" y="11296"/>
                      </a:cubicBezTo>
                      <a:cubicBezTo>
                        <a:pt x="16418" y="11296"/>
                        <a:pt x="16903" y="11341"/>
                        <a:pt x="17256" y="11367"/>
                      </a:cubicBezTo>
                      <a:cubicBezTo>
                        <a:pt x="17606" y="11392"/>
                        <a:pt x="18057" y="11433"/>
                        <a:pt x="18526" y="11433"/>
                      </a:cubicBezTo>
                      <a:cubicBezTo>
                        <a:pt x="19606" y="11433"/>
                        <a:pt x="20787" y="11218"/>
                        <a:pt x="21082" y="10106"/>
                      </a:cubicBezTo>
                      <a:cubicBezTo>
                        <a:pt x="21510" y="8498"/>
                        <a:pt x="19395" y="7807"/>
                        <a:pt x="18307" y="7731"/>
                      </a:cubicBezTo>
                      <a:cubicBezTo>
                        <a:pt x="17916" y="7704"/>
                        <a:pt x="17077" y="7648"/>
                        <a:pt x="16883" y="7188"/>
                      </a:cubicBezTo>
                      <a:cubicBezTo>
                        <a:pt x="16590" y="6486"/>
                        <a:pt x="17746" y="5944"/>
                        <a:pt x="18141" y="5639"/>
                      </a:cubicBezTo>
                      <a:cubicBezTo>
                        <a:pt x="18948" y="5011"/>
                        <a:pt x="19568" y="4028"/>
                        <a:pt x="19744" y="2962"/>
                      </a:cubicBezTo>
                      <a:cubicBezTo>
                        <a:pt x="19898" y="2032"/>
                        <a:pt x="19420" y="1205"/>
                        <a:pt x="18634" y="811"/>
                      </a:cubicBezTo>
                      <a:cubicBezTo>
                        <a:pt x="18348" y="669"/>
                        <a:pt x="18083" y="607"/>
                        <a:pt x="17833" y="607"/>
                      </a:cubicBezTo>
                      <a:cubicBezTo>
                        <a:pt x="16268" y="607"/>
                        <a:pt x="15319" y="3036"/>
                        <a:pt x="13880" y="3372"/>
                      </a:cubicBezTo>
                      <a:cubicBezTo>
                        <a:pt x="13820" y="3387"/>
                        <a:pt x="13765" y="3393"/>
                        <a:pt x="13714" y="3393"/>
                      </a:cubicBezTo>
                      <a:cubicBezTo>
                        <a:pt x="13062" y="3393"/>
                        <a:pt x="13100" y="2302"/>
                        <a:pt x="12937" y="1725"/>
                      </a:cubicBezTo>
                      <a:cubicBezTo>
                        <a:pt x="12688" y="855"/>
                        <a:pt x="12155" y="0"/>
                        <a:pt x="11235" y="0"/>
                      </a:cubicBezTo>
                      <a:close/>
                    </a:path>
                  </a:pathLst>
                </a:custGeom>
                <a:solidFill>
                  <a:srgbClr val="5AD1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89" name="Google Shape;122;p15"/>
                <p:cNvGrpSpPr/>
                <p:nvPr/>
              </p:nvGrpSpPr>
              <p:grpSpPr>
                <a:xfrm>
                  <a:off x="226340" y="312753"/>
                  <a:ext cx="1008565" cy="990250"/>
                  <a:chOff x="0" y="0"/>
                  <a:chExt cx="1008564" cy="990248"/>
                </a:xfrm>
              </p:grpSpPr>
              <p:sp>
                <p:nvSpPr>
                  <p:cNvPr id="186" name="Google Shape;123;p15"/>
                  <p:cNvSpPr/>
                  <p:nvPr/>
                </p:nvSpPr>
                <p:spPr>
                  <a:xfrm rot="2530133" flipH="1">
                    <a:off x="84953" y="206902"/>
                    <a:ext cx="838659" cy="5764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19" h="21600" extrusionOk="0">
                        <a:moveTo>
                          <a:pt x="21477" y="0"/>
                        </a:moveTo>
                        <a:cubicBezTo>
                          <a:pt x="21440" y="0"/>
                          <a:pt x="21381" y="40"/>
                          <a:pt x="21306" y="134"/>
                        </a:cubicBezTo>
                        <a:cubicBezTo>
                          <a:pt x="21306" y="134"/>
                          <a:pt x="20929" y="616"/>
                          <a:pt x="20305" y="1416"/>
                        </a:cubicBezTo>
                        <a:cubicBezTo>
                          <a:pt x="19991" y="1817"/>
                          <a:pt x="19619" y="2294"/>
                          <a:pt x="19196" y="2834"/>
                        </a:cubicBezTo>
                        <a:cubicBezTo>
                          <a:pt x="18985" y="3104"/>
                          <a:pt x="18763" y="3388"/>
                          <a:pt x="18532" y="3682"/>
                        </a:cubicBezTo>
                        <a:cubicBezTo>
                          <a:pt x="18301" y="3977"/>
                          <a:pt x="18060" y="4290"/>
                          <a:pt x="17813" y="4613"/>
                        </a:cubicBezTo>
                        <a:cubicBezTo>
                          <a:pt x="17565" y="4931"/>
                          <a:pt x="17311" y="5264"/>
                          <a:pt x="17050" y="5601"/>
                        </a:cubicBezTo>
                        <a:cubicBezTo>
                          <a:pt x="16984" y="5683"/>
                          <a:pt x="16918" y="5770"/>
                          <a:pt x="16852" y="5857"/>
                        </a:cubicBezTo>
                        <a:cubicBezTo>
                          <a:pt x="16789" y="5943"/>
                          <a:pt x="16723" y="6031"/>
                          <a:pt x="16657" y="6117"/>
                        </a:cubicBezTo>
                        <a:cubicBezTo>
                          <a:pt x="16525" y="6291"/>
                          <a:pt x="16393" y="6469"/>
                          <a:pt x="16261" y="6648"/>
                        </a:cubicBezTo>
                        <a:cubicBezTo>
                          <a:pt x="15994" y="7004"/>
                          <a:pt x="15726" y="7366"/>
                          <a:pt x="15455" y="7728"/>
                        </a:cubicBezTo>
                        <a:lnTo>
                          <a:pt x="15353" y="7862"/>
                        </a:lnTo>
                        <a:lnTo>
                          <a:pt x="15254" y="8007"/>
                        </a:lnTo>
                        <a:cubicBezTo>
                          <a:pt x="15188" y="8103"/>
                          <a:pt x="15122" y="8200"/>
                          <a:pt x="15056" y="8297"/>
                        </a:cubicBezTo>
                        <a:cubicBezTo>
                          <a:pt x="14927" y="8489"/>
                          <a:pt x="14798" y="8682"/>
                          <a:pt x="14669" y="8875"/>
                        </a:cubicBezTo>
                        <a:cubicBezTo>
                          <a:pt x="14158" y="9656"/>
                          <a:pt x="13659" y="10447"/>
                          <a:pt x="13177" y="11213"/>
                        </a:cubicBezTo>
                        <a:cubicBezTo>
                          <a:pt x="12692" y="11975"/>
                          <a:pt x="12223" y="12703"/>
                          <a:pt x="11771" y="13373"/>
                        </a:cubicBezTo>
                        <a:cubicBezTo>
                          <a:pt x="11322" y="14039"/>
                          <a:pt x="10830" y="14743"/>
                          <a:pt x="10298" y="15422"/>
                        </a:cubicBezTo>
                        <a:cubicBezTo>
                          <a:pt x="10031" y="15760"/>
                          <a:pt x="9757" y="16098"/>
                          <a:pt x="9470" y="16416"/>
                        </a:cubicBezTo>
                        <a:cubicBezTo>
                          <a:pt x="9182" y="16739"/>
                          <a:pt x="8885" y="17052"/>
                          <a:pt x="8582" y="17342"/>
                        </a:cubicBezTo>
                        <a:cubicBezTo>
                          <a:pt x="8275" y="17636"/>
                          <a:pt x="7961" y="17901"/>
                          <a:pt x="7637" y="18147"/>
                        </a:cubicBezTo>
                        <a:cubicBezTo>
                          <a:pt x="7558" y="18209"/>
                          <a:pt x="7479" y="18272"/>
                          <a:pt x="7396" y="18325"/>
                        </a:cubicBezTo>
                        <a:cubicBezTo>
                          <a:pt x="7314" y="18383"/>
                          <a:pt x="7234" y="18441"/>
                          <a:pt x="7152" y="18494"/>
                        </a:cubicBezTo>
                        <a:cubicBezTo>
                          <a:pt x="6987" y="18595"/>
                          <a:pt x="6819" y="18687"/>
                          <a:pt x="6650" y="18783"/>
                        </a:cubicBezTo>
                        <a:cubicBezTo>
                          <a:pt x="6568" y="18831"/>
                          <a:pt x="6485" y="18880"/>
                          <a:pt x="6403" y="18928"/>
                        </a:cubicBezTo>
                        <a:cubicBezTo>
                          <a:pt x="6360" y="18952"/>
                          <a:pt x="6320" y="18976"/>
                          <a:pt x="6281" y="19000"/>
                        </a:cubicBezTo>
                        <a:cubicBezTo>
                          <a:pt x="6238" y="19019"/>
                          <a:pt x="6195" y="19044"/>
                          <a:pt x="6155" y="19063"/>
                        </a:cubicBezTo>
                        <a:cubicBezTo>
                          <a:pt x="5987" y="19150"/>
                          <a:pt x="5822" y="19231"/>
                          <a:pt x="5656" y="19313"/>
                        </a:cubicBezTo>
                        <a:cubicBezTo>
                          <a:pt x="5577" y="19357"/>
                          <a:pt x="5495" y="19400"/>
                          <a:pt x="5412" y="19439"/>
                        </a:cubicBezTo>
                        <a:cubicBezTo>
                          <a:pt x="5333" y="19477"/>
                          <a:pt x="5250" y="19511"/>
                          <a:pt x="5171" y="19550"/>
                        </a:cubicBezTo>
                        <a:cubicBezTo>
                          <a:pt x="5006" y="19622"/>
                          <a:pt x="4848" y="19694"/>
                          <a:pt x="4689" y="19767"/>
                        </a:cubicBezTo>
                        <a:cubicBezTo>
                          <a:pt x="3428" y="20316"/>
                          <a:pt x="2292" y="20688"/>
                          <a:pt x="1484" y="20957"/>
                        </a:cubicBezTo>
                        <a:cubicBezTo>
                          <a:pt x="1081" y="21088"/>
                          <a:pt x="754" y="21194"/>
                          <a:pt x="529" y="21261"/>
                        </a:cubicBezTo>
                        <a:cubicBezTo>
                          <a:pt x="308" y="21334"/>
                          <a:pt x="186" y="21372"/>
                          <a:pt x="186" y="21372"/>
                        </a:cubicBezTo>
                        <a:cubicBezTo>
                          <a:pt x="-43" y="21452"/>
                          <a:pt x="-56" y="21600"/>
                          <a:pt x="121" y="21600"/>
                        </a:cubicBezTo>
                        <a:cubicBezTo>
                          <a:pt x="149" y="21600"/>
                          <a:pt x="180" y="21597"/>
                          <a:pt x="216" y="21589"/>
                        </a:cubicBezTo>
                        <a:cubicBezTo>
                          <a:pt x="216" y="21589"/>
                          <a:pt x="338" y="21551"/>
                          <a:pt x="562" y="21488"/>
                        </a:cubicBezTo>
                        <a:cubicBezTo>
                          <a:pt x="787" y="21420"/>
                          <a:pt x="1114" y="21324"/>
                          <a:pt x="1520" y="21204"/>
                        </a:cubicBezTo>
                        <a:cubicBezTo>
                          <a:pt x="2335" y="20952"/>
                          <a:pt x="3474" y="20605"/>
                          <a:pt x="4752" y="20075"/>
                        </a:cubicBezTo>
                        <a:cubicBezTo>
                          <a:pt x="4910" y="20008"/>
                          <a:pt x="5072" y="19940"/>
                          <a:pt x="5237" y="19868"/>
                        </a:cubicBezTo>
                        <a:cubicBezTo>
                          <a:pt x="5320" y="19834"/>
                          <a:pt x="5402" y="19796"/>
                          <a:pt x="5485" y="19762"/>
                        </a:cubicBezTo>
                        <a:cubicBezTo>
                          <a:pt x="5567" y="19723"/>
                          <a:pt x="5650" y="19680"/>
                          <a:pt x="5732" y="19641"/>
                        </a:cubicBezTo>
                        <a:cubicBezTo>
                          <a:pt x="5897" y="19559"/>
                          <a:pt x="6066" y="19477"/>
                          <a:pt x="6234" y="19395"/>
                        </a:cubicBezTo>
                        <a:cubicBezTo>
                          <a:pt x="6277" y="19376"/>
                          <a:pt x="6320" y="19352"/>
                          <a:pt x="6363" y="19333"/>
                        </a:cubicBezTo>
                        <a:cubicBezTo>
                          <a:pt x="6403" y="19308"/>
                          <a:pt x="6446" y="19285"/>
                          <a:pt x="6489" y="19260"/>
                        </a:cubicBezTo>
                        <a:cubicBezTo>
                          <a:pt x="6571" y="19217"/>
                          <a:pt x="6657" y="19169"/>
                          <a:pt x="6743" y="19120"/>
                        </a:cubicBezTo>
                        <a:cubicBezTo>
                          <a:pt x="6911" y="19024"/>
                          <a:pt x="7083" y="18933"/>
                          <a:pt x="7254" y="18836"/>
                        </a:cubicBezTo>
                        <a:cubicBezTo>
                          <a:pt x="7337" y="18778"/>
                          <a:pt x="7423" y="18720"/>
                          <a:pt x="7505" y="18662"/>
                        </a:cubicBezTo>
                        <a:cubicBezTo>
                          <a:pt x="7591" y="18609"/>
                          <a:pt x="7674" y="18547"/>
                          <a:pt x="7756" y="18484"/>
                        </a:cubicBezTo>
                        <a:cubicBezTo>
                          <a:pt x="8086" y="18238"/>
                          <a:pt x="8413" y="17968"/>
                          <a:pt x="8727" y="17674"/>
                        </a:cubicBezTo>
                        <a:cubicBezTo>
                          <a:pt x="9040" y="17380"/>
                          <a:pt x="9344" y="17067"/>
                          <a:pt x="9638" y="16743"/>
                        </a:cubicBezTo>
                        <a:cubicBezTo>
                          <a:pt x="9932" y="16416"/>
                          <a:pt x="10213" y="16078"/>
                          <a:pt x="10487" y="15736"/>
                        </a:cubicBezTo>
                        <a:cubicBezTo>
                          <a:pt x="11028" y="15051"/>
                          <a:pt x="11527" y="14347"/>
                          <a:pt x="11982" y="13672"/>
                        </a:cubicBezTo>
                        <a:cubicBezTo>
                          <a:pt x="12434" y="13002"/>
                          <a:pt x="12906" y="12264"/>
                          <a:pt x="13385" y="11493"/>
                        </a:cubicBezTo>
                        <a:cubicBezTo>
                          <a:pt x="13867" y="10726"/>
                          <a:pt x="14362" y="9931"/>
                          <a:pt x="14864" y="9150"/>
                        </a:cubicBezTo>
                        <a:cubicBezTo>
                          <a:pt x="14993" y="8952"/>
                          <a:pt x="15119" y="8759"/>
                          <a:pt x="15247" y="8566"/>
                        </a:cubicBezTo>
                        <a:cubicBezTo>
                          <a:pt x="15310" y="8470"/>
                          <a:pt x="15373" y="8374"/>
                          <a:pt x="15439" y="8282"/>
                        </a:cubicBezTo>
                        <a:lnTo>
                          <a:pt x="15535" y="8137"/>
                        </a:lnTo>
                        <a:lnTo>
                          <a:pt x="15634" y="8002"/>
                        </a:lnTo>
                        <a:cubicBezTo>
                          <a:pt x="15901" y="7636"/>
                          <a:pt x="16168" y="7270"/>
                          <a:pt x="16429" y="6913"/>
                        </a:cubicBezTo>
                        <a:cubicBezTo>
                          <a:pt x="16561" y="6729"/>
                          <a:pt x="16690" y="6551"/>
                          <a:pt x="16822" y="6378"/>
                        </a:cubicBezTo>
                        <a:cubicBezTo>
                          <a:pt x="16885" y="6286"/>
                          <a:pt x="16951" y="6199"/>
                          <a:pt x="17014" y="6112"/>
                        </a:cubicBezTo>
                        <a:cubicBezTo>
                          <a:pt x="17080" y="6026"/>
                          <a:pt x="17142" y="5939"/>
                          <a:pt x="17208" y="5852"/>
                        </a:cubicBezTo>
                        <a:cubicBezTo>
                          <a:pt x="17466" y="5510"/>
                          <a:pt x="17717" y="5177"/>
                          <a:pt x="17961" y="4854"/>
                        </a:cubicBezTo>
                        <a:cubicBezTo>
                          <a:pt x="19922" y="2260"/>
                          <a:pt x="21408" y="298"/>
                          <a:pt x="21408" y="298"/>
                        </a:cubicBezTo>
                        <a:cubicBezTo>
                          <a:pt x="21536" y="130"/>
                          <a:pt x="21544" y="0"/>
                          <a:pt x="2147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7" name="Google Shape;124;p15"/>
                  <p:cNvSpPr/>
                  <p:nvPr/>
                </p:nvSpPr>
                <p:spPr>
                  <a:xfrm rot="2530133" flipH="1">
                    <a:off x="251185" y="459903"/>
                    <a:ext cx="210045" cy="288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16" h="21600" extrusionOk="0">
                        <a:moveTo>
                          <a:pt x="15219" y="0"/>
                        </a:moveTo>
                        <a:cubicBezTo>
                          <a:pt x="14708" y="0"/>
                          <a:pt x="14182" y="97"/>
                          <a:pt x="13644" y="194"/>
                        </a:cubicBezTo>
                        <a:cubicBezTo>
                          <a:pt x="13382" y="194"/>
                          <a:pt x="13120" y="291"/>
                          <a:pt x="12858" y="291"/>
                        </a:cubicBezTo>
                        <a:cubicBezTo>
                          <a:pt x="12727" y="388"/>
                          <a:pt x="12595" y="388"/>
                          <a:pt x="12464" y="388"/>
                        </a:cubicBezTo>
                        <a:cubicBezTo>
                          <a:pt x="12333" y="486"/>
                          <a:pt x="12202" y="583"/>
                          <a:pt x="12071" y="583"/>
                        </a:cubicBezTo>
                        <a:cubicBezTo>
                          <a:pt x="11559" y="866"/>
                          <a:pt x="11061" y="1157"/>
                          <a:pt x="10601" y="1449"/>
                        </a:cubicBezTo>
                        <a:cubicBezTo>
                          <a:pt x="10339" y="1643"/>
                          <a:pt x="10063" y="1829"/>
                          <a:pt x="9788" y="2023"/>
                        </a:cubicBezTo>
                        <a:cubicBezTo>
                          <a:pt x="9512" y="2315"/>
                          <a:pt x="9224" y="2606"/>
                          <a:pt x="8935" y="2889"/>
                        </a:cubicBezTo>
                        <a:cubicBezTo>
                          <a:pt x="8358" y="3472"/>
                          <a:pt x="7767" y="4046"/>
                          <a:pt x="7176" y="4726"/>
                        </a:cubicBezTo>
                        <a:cubicBezTo>
                          <a:pt x="6587" y="5495"/>
                          <a:pt x="5983" y="6361"/>
                          <a:pt x="5406" y="7130"/>
                        </a:cubicBezTo>
                        <a:cubicBezTo>
                          <a:pt x="5117" y="7615"/>
                          <a:pt x="4828" y="7996"/>
                          <a:pt x="4553" y="8384"/>
                        </a:cubicBezTo>
                        <a:cubicBezTo>
                          <a:pt x="4277" y="8870"/>
                          <a:pt x="4015" y="9347"/>
                          <a:pt x="3753" y="9833"/>
                        </a:cubicBezTo>
                        <a:cubicBezTo>
                          <a:pt x="3228" y="10796"/>
                          <a:pt x="2729" y="11662"/>
                          <a:pt x="2283" y="12431"/>
                        </a:cubicBezTo>
                        <a:cubicBezTo>
                          <a:pt x="1851" y="13394"/>
                          <a:pt x="1457" y="14260"/>
                          <a:pt x="1129" y="14940"/>
                        </a:cubicBezTo>
                        <a:cubicBezTo>
                          <a:pt x="486" y="16380"/>
                          <a:pt x="93" y="17246"/>
                          <a:pt x="93" y="17246"/>
                        </a:cubicBezTo>
                        <a:cubicBezTo>
                          <a:pt x="-97" y="17804"/>
                          <a:pt x="31" y="21600"/>
                          <a:pt x="240" y="21600"/>
                        </a:cubicBezTo>
                        <a:cubicBezTo>
                          <a:pt x="248" y="21600"/>
                          <a:pt x="256" y="21592"/>
                          <a:pt x="263" y="21584"/>
                        </a:cubicBezTo>
                        <a:cubicBezTo>
                          <a:pt x="263" y="21584"/>
                          <a:pt x="657" y="20912"/>
                          <a:pt x="1312" y="19852"/>
                        </a:cubicBezTo>
                        <a:cubicBezTo>
                          <a:pt x="1641" y="19366"/>
                          <a:pt x="2021" y="18695"/>
                          <a:pt x="2467" y="18023"/>
                        </a:cubicBezTo>
                        <a:cubicBezTo>
                          <a:pt x="2913" y="17440"/>
                          <a:pt x="3398" y="16866"/>
                          <a:pt x="3924" y="16186"/>
                        </a:cubicBezTo>
                        <a:cubicBezTo>
                          <a:pt x="4186" y="15805"/>
                          <a:pt x="4448" y="15514"/>
                          <a:pt x="4724" y="15134"/>
                        </a:cubicBezTo>
                        <a:cubicBezTo>
                          <a:pt x="4999" y="14842"/>
                          <a:pt x="5288" y="14551"/>
                          <a:pt x="5577" y="14260"/>
                        </a:cubicBezTo>
                        <a:cubicBezTo>
                          <a:pt x="6154" y="13685"/>
                          <a:pt x="6745" y="13102"/>
                          <a:pt x="7321" y="12528"/>
                        </a:cubicBezTo>
                        <a:cubicBezTo>
                          <a:pt x="7911" y="12050"/>
                          <a:pt x="8502" y="11565"/>
                          <a:pt x="9066" y="11176"/>
                        </a:cubicBezTo>
                        <a:cubicBezTo>
                          <a:pt x="9355" y="10893"/>
                          <a:pt x="9630" y="10699"/>
                          <a:pt x="9906" y="10505"/>
                        </a:cubicBezTo>
                        <a:cubicBezTo>
                          <a:pt x="10181" y="10310"/>
                          <a:pt x="10444" y="10116"/>
                          <a:pt x="10706" y="10027"/>
                        </a:cubicBezTo>
                        <a:cubicBezTo>
                          <a:pt x="11165" y="9639"/>
                          <a:pt x="11651" y="9347"/>
                          <a:pt x="12162" y="8967"/>
                        </a:cubicBezTo>
                        <a:cubicBezTo>
                          <a:pt x="12280" y="8870"/>
                          <a:pt x="12411" y="8773"/>
                          <a:pt x="12529" y="8676"/>
                        </a:cubicBezTo>
                        <a:cubicBezTo>
                          <a:pt x="12660" y="8676"/>
                          <a:pt x="12792" y="8578"/>
                          <a:pt x="12923" y="8578"/>
                        </a:cubicBezTo>
                        <a:cubicBezTo>
                          <a:pt x="13186" y="8384"/>
                          <a:pt x="13435" y="8287"/>
                          <a:pt x="13697" y="8190"/>
                        </a:cubicBezTo>
                        <a:cubicBezTo>
                          <a:pt x="14222" y="7907"/>
                          <a:pt x="14733" y="7615"/>
                          <a:pt x="15245" y="7421"/>
                        </a:cubicBezTo>
                        <a:cubicBezTo>
                          <a:pt x="15757" y="7227"/>
                          <a:pt x="16256" y="7130"/>
                          <a:pt x="16714" y="7033"/>
                        </a:cubicBezTo>
                        <a:cubicBezTo>
                          <a:pt x="17345" y="6782"/>
                          <a:pt x="17922" y="6782"/>
                          <a:pt x="18416" y="6782"/>
                        </a:cubicBezTo>
                        <a:cubicBezTo>
                          <a:pt x="18662" y="6782"/>
                          <a:pt x="18888" y="6782"/>
                          <a:pt x="19089" y="6749"/>
                        </a:cubicBezTo>
                        <a:cubicBezTo>
                          <a:pt x="19588" y="6749"/>
                          <a:pt x="19944" y="6749"/>
                          <a:pt x="20082" y="6693"/>
                        </a:cubicBezTo>
                        <a:cubicBezTo>
                          <a:pt x="20092" y="6741"/>
                          <a:pt x="20103" y="6790"/>
                          <a:pt x="20112" y="6847"/>
                        </a:cubicBezTo>
                        <a:cubicBezTo>
                          <a:pt x="20152" y="6944"/>
                          <a:pt x="20191" y="7033"/>
                          <a:pt x="20230" y="7130"/>
                        </a:cubicBezTo>
                        <a:cubicBezTo>
                          <a:pt x="20296" y="7324"/>
                          <a:pt x="20348" y="7421"/>
                          <a:pt x="20414" y="7518"/>
                        </a:cubicBezTo>
                        <a:cubicBezTo>
                          <a:pt x="20519" y="7713"/>
                          <a:pt x="20610" y="7907"/>
                          <a:pt x="20690" y="7996"/>
                        </a:cubicBezTo>
                        <a:cubicBezTo>
                          <a:pt x="20847" y="8190"/>
                          <a:pt x="20952" y="8287"/>
                          <a:pt x="21030" y="8384"/>
                        </a:cubicBezTo>
                        <a:cubicBezTo>
                          <a:pt x="21188" y="8578"/>
                          <a:pt x="21201" y="8578"/>
                          <a:pt x="21201" y="8578"/>
                        </a:cubicBezTo>
                        <a:cubicBezTo>
                          <a:pt x="21425" y="8578"/>
                          <a:pt x="21503" y="4912"/>
                          <a:pt x="21294" y="4241"/>
                        </a:cubicBezTo>
                        <a:cubicBezTo>
                          <a:pt x="21294" y="4241"/>
                          <a:pt x="21280" y="4241"/>
                          <a:pt x="21136" y="4046"/>
                        </a:cubicBezTo>
                        <a:cubicBezTo>
                          <a:pt x="21057" y="3949"/>
                          <a:pt x="20952" y="3763"/>
                          <a:pt x="20808" y="3569"/>
                        </a:cubicBezTo>
                        <a:cubicBezTo>
                          <a:pt x="20743" y="3472"/>
                          <a:pt x="20650" y="3375"/>
                          <a:pt x="20572" y="3181"/>
                        </a:cubicBezTo>
                        <a:cubicBezTo>
                          <a:pt x="20532" y="3083"/>
                          <a:pt x="20479" y="2986"/>
                          <a:pt x="20441" y="2889"/>
                        </a:cubicBezTo>
                        <a:cubicBezTo>
                          <a:pt x="20414" y="2800"/>
                          <a:pt x="20401" y="2703"/>
                          <a:pt x="20375" y="2703"/>
                        </a:cubicBezTo>
                        <a:cubicBezTo>
                          <a:pt x="20361" y="2606"/>
                          <a:pt x="20348" y="2606"/>
                          <a:pt x="20335" y="2509"/>
                        </a:cubicBezTo>
                        <a:lnTo>
                          <a:pt x="20230" y="2217"/>
                        </a:lnTo>
                        <a:lnTo>
                          <a:pt x="20179" y="2120"/>
                        </a:lnTo>
                        <a:cubicBezTo>
                          <a:pt x="20126" y="2023"/>
                          <a:pt x="19746" y="1740"/>
                          <a:pt x="19128" y="1352"/>
                        </a:cubicBezTo>
                        <a:cubicBezTo>
                          <a:pt x="18511" y="963"/>
                          <a:pt x="17672" y="291"/>
                          <a:pt x="16714" y="291"/>
                        </a:cubicBezTo>
                        <a:cubicBezTo>
                          <a:pt x="16243" y="194"/>
                          <a:pt x="15744" y="97"/>
                          <a:pt x="1521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8" name="Google Shape;125;p15"/>
                  <p:cNvSpPr/>
                  <p:nvPr/>
                </p:nvSpPr>
                <p:spPr>
                  <a:xfrm rot="2530133" flipH="1">
                    <a:off x="413611" y="127545"/>
                    <a:ext cx="79529" cy="1765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8" h="21600" extrusionOk="0">
                        <a:moveTo>
                          <a:pt x="20348" y="0"/>
                        </a:moveTo>
                        <a:cubicBezTo>
                          <a:pt x="20148" y="0"/>
                          <a:pt x="19968" y="24"/>
                          <a:pt x="19875" y="81"/>
                        </a:cubicBezTo>
                        <a:cubicBezTo>
                          <a:pt x="19875" y="81"/>
                          <a:pt x="19494" y="489"/>
                          <a:pt x="18908" y="1150"/>
                        </a:cubicBezTo>
                        <a:cubicBezTo>
                          <a:pt x="18321" y="1859"/>
                          <a:pt x="17491" y="2772"/>
                          <a:pt x="16556" y="3873"/>
                        </a:cubicBezTo>
                        <a:cubicBezTo>
                          <a:pt x="14759" y="6045"/>
                          <a:pt x="12546" y="8737"/>
                          <a:pt x="10784" y="10847"/>
                        </a:cubicBezTo>
                        <a:cubicBezTo>
                          <a:pt x="9918" y="11901"/>
                          <a:pt x="8917" y="13081"/>
                          <a:pt x="7845" y="14262"/>
                        </a:cubicBezTo>
                        <a:cubicBezTo>
                          <a:pt x="6739" y="15442"/>
                          <a:pt x="5563" y="16607"/>
                          <a:pt x="4422" y="17630"/>
                        </a:cubicBezTo>
                        <a:cubicBezTo>
                          <a:pt x="3835" y="18134"/>
                          <a:pt x="3281" y="18622"/>
                          <a:pt x="2764" y="19047"/>
                        </a:cubicBezTo>
                        <a:cubicBezTo>
                          <a:pt x="2244" y="19456"/>
                          <a:pt x="1759" y="19834"/>
                          <a:pt x="1382" y="20148"/>
                        </a:cubicBezTo>
                        <a:cubicBezTo>
                          <a:pt x="551" y="20763"/>
                          <a:pt x="31" y="21140"/>
                          <a:pt x="31" y="21140"/>
                        </a:cubicBezTo>
                        <a:cubicBezTo>
                          <a:pt x="-166" y="21307"/>
                          <a:pt x="603" y="21600"/>
                          <a:pt x="1080" y="21600"/>
                        </a:cubicBezTo>
                        <a:cubicBezTo>
                          <a:pt x="1187" y="21600"/>
                          <a:pt x="1283" y="21584"/>
                          <a:pt x="1347" y="21550"/>
                        </a:cubicBezTo>
                        <a:cubicBezTo>
                          <a:pt x="1347" y="21550"/>
                          <a:pt x="1933" y="21188"/>
                          <a:pt x="2900" y="20606"/>
                        </a:cubicBezTo>
                        <a:cubicBezTo>
                          <a:pt x="3350" y="20306"/>
                          <a:pt x="3905" y="19944"/>
                          <a:pt x="4526" y="19519"/>
                        </a:cubicBezTo>
                        <a:cubicBezTo>
                          <a:pt x="5113" y="19109"/>
                          <a:pt x="5772" y="18637"/>
                          <a:pt x="6463" y="18150"/>
                        </a:cubicBezTo>
                        <a:cubicBezTo>
                          <a:pt x="7775" y="17126"/>
                          <a:pt x="9158" y="15978"/>
                          <a:pt x="10403" y="14797"/>
                        </a:cubicBezTo>
                        <a:cubicBezTo>
                          <a:pt x="11649" y="13601"/>
                          <a:pt x="12790" y="12404"/>
                          <a:pt x="13652" y="11335"/>
                        </a:cubicBezTo>
                        <a:cubicBezTo>
                          <a:pt x="15450" y="9209"/>
                          <a:pt x="17282" y="6439"/>
                          <a:pt x="18768" y="4220"/>
                        </a:cubicBezTo>
                        <a:cubicBezTo>
                          <a:pt x="20255" y="1984"/>
                          <a:pt x="21361" y="300"/>
                          <a:pt x="21361" y="300"/>
                        </a:cubicBezTo>
                        <a:cubicBezTo>
                          <a:pt x="21434" y="135"/>
                          <a:pt x="20824" y="0"/>
                          <a:pt x="2034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97" name="Google Shape;126;p15"/>
              <p:cNvGrpSpPr/>
              <p:nvPr/>
            </p:nvGrpSpPr>
            <p:grpSpPr>
              <a:xfrm>
                <a:off x="534344" y="119109"/>
                <a:ext cx="1190640" cy="1348962"/>
                <a:chOff x="0" y="0"/>
                <a:chExt cx="1190638" cy="1348961"/>
              </a:xfrm>
            </p:grpSpPr>
            <p:sp>
              <p:nvSpPr>
                <p:cNvPr id="191" name="Google Shape;127;p15"/>
                <p:cNvSpPr/>
                <p:nvPr/>
              </p:nvSpPr>
              <p:spPr>
                <a:xfrm rot="1398550" flipH="1">
                  <a:off x="278302" y="108236"/>
                  <a:ext cx="749114" cy="9795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3" h="21600" extrusionOk="0">
                      <a:moveTo>
                        <a:pt x="5574" y="0"/>
                      </a:moveTo>
                      <a:cubicBezTo>
                        <a:pt x="4946" y="0"/>
                        <a:pt x="4323" y="51"/>
                        <a:pt x="3718" y="162"/>
                      </a:cubicBezTo>
                      <a:cubicBezTo>
                        <a:pt x="2331" y="418"/>
                        <a:pt x="853" y="1013"/>
                        <a:pt x="264" y="2026"/>
                      </a:cubicBezTo>
                      <a:cubicBezTo>
                        <a:pt x="246" y="2040"/>
                        <a:pt x="231" y="2052"/>
                        <a:pt x="212" y="2066"/>
                      </a:cubicBezTo>
                      <a:cubicBezTo>
                        <a:pt x="87" y="2143"/>
                        <a:pt x="73" y="2253"/>
                        <a:pt x="117" y="2344"/>
                      </a:cubicBezTo>
                      <a:cubicBezTo>
                        <a:pt x="69" y="2475"/>
                        <a:pt x="36" y="2608"/>
                        <a:pt x="18" y="2753"/>
                      </a:cubicBezTo>
                      <a:cubicBezTo>
                        <a:pt x="-148" y="4044"/>
                        <a:pt x="860" y="5315"/>
                        <a:pt x="1801" y="6316"/>
                      </a:cubicBezTo>
                      <a:cubicBezTo>
                        <a:pt x="4019" y="8674"/>
                        <a:pt x="7112" y="10391"/>
                        <a:pt x="10003" y="12215"/>
                      </a:cubicBezTo>
                      <a:cubicBezTo>
                        <a:pt x="13019" y="14125"/>
                        <a:pt x="15273" y="16131"/>
                        <a:pt x="17211" y="18735"/>
                      </a:cubicBezTo>
                      <a:cubicBezTo>
                        <a:pt x="17558" y="19202"/>
                        <a:pt x="19069" y="21600"/>
                        <a:pt x="20201" y="21600"/>
                      </a:cubicBezTo>
                      <a:cubicBezTo>
                        <a:pt x="20294" y="21600"/>
                        <a:pt x="20384" y="21584"/>
                        <a:pt x="20470" y="21550"/>
                      </a:cubicBezTo>
                      <a:cubicBezTo>
                        <a:pt x="21452" y="21164"/>
                        <a:pt x="21400" y="18625"/>
                        <a:pt x="21412" y="17861"/>
                      </a:cubicBezTo>
                      <a:cubicBezTo>
                        <a:pt x="21426" y="16681"/>
                        <a:pt x="21242" y="15489"/>
                        <a:pt x="20963" y="14323"/>
                      </a:cubicBezTo>
                      <a:cubicBezTo>
                        <a:pt x="20882" y="13983"/>
                        <a:pt x="20793" y="13648"/>
                        <a:pt x="20702" y="13313"/>
                      </a:cubicBezTo>
                      <a:cubicBezTo>
                        <a:pt x="19988" y="10796"/>
                        <a:pt x="18822" y="8203"/>
                        <a:pt x="17152" y="5965"/>
                      </a:cubicBezTo>
                      <a:cubicBezTo>
                        <a:pt x="15608" y="3896"/>
                        <a:pt x="13438" y="1916"/>
                        <a:pt x="10566" y="911"/>
                      </a:cubicBezTo>
                      <a:cubicBezTo>
                        <a:pt x="9041" y="377"/>
                        <a:pt x="7290" y="0"/>
                        <a:pt x="5574" y="0"/>
                      </a:cubicBezTo>
                      <a:close/>
                    </a:path>
                  </a:pathLst>
                </a:custGeom>
                <a:solidFill>
                  <a:srgbClr val="75D9C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96" name="Google Shape;128;p15"/>
                <p:cNvGrpSpPr/>
                <p:nvPr/>
              </p:nvGrpSpPr>
              <p:grpSpPr>
                <a:xfrm>
                  <a:off x="-1" y="135566"/>
                  <a:ext cx="900598" cy="1213396"/>
                  <a:chOff x="0" y="0"/>
                  <a:chExt cx="900596" cy="1213394"/>
                </a:xfrm>
              </p:grpSpPr>
              <p:sp>
                <p:nvSpPr>
                  <p:cNvPr id="192" name="Google Shape;129;p15"/>
                  <p:cNvSpPr/>
                  <p:nvPr/>
                </p:nvSpPr>
                <p:spPr>
                  <a:xfrm rot="1398550" flipH="1">
                    <a:off x="197725" y="54905"/>
                    <a:ext cx="505146" cy="11035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1600" extrusionOk="0">
                        <a:moveTo>
                          <a:pt x="63" y="0"/>
                        </a:moveTo>
                        <a:cubicBezTo>
                          <a:pt x="-52" y="0"/>
                          <a:pt x="-20" y="70"/>
                          <a:pt x="245" y="173"/>
                        </a:cubicBezTo>
                        <a:cubicBezTo>
                          <a:pt x="245" y="173"/>
                          <a:pt x="431" y="246"/>
                          <a:pt x="777" y="382"/>
                        </a:cubicBezTo>
                        <a:cubicBezTo>
                          <a:pt x="953" y="447"/>
                          <a:pt x="1161" y="533"/>
                          <a:pt x="1403" y="631"/>
                        </a:cubicBezTo>
                        <a:cubicBezTo>
                          <a:pt x="1523" y="681"/>
                          <a:pt x="1655" y="734"/>
                          <a:pt x="1792" y="792"/>
                        </a:cubicBezTo>
                        <a:cubicBezTo>
                          <a:pt x="1929" y="848"/>
                          <a:pt x="2072" y="911"/>
                          <a:pt x="2226" y="974"/>
                        </a:cubicBezTo>
                        <a:cubicBezTo>
                          <a:pt x="2834" y="1228"/>
                          <a:pt x="3537" y="1548"/>
                          <a:pt x="4310" y="1910"/>
                        </a:cubicBezTo>
                        <a:cubicBezTo>
                          <a:pt x="5078" y="2278"/>
                          <a:pt x="5907" y="2696"/>
                          <a:pt x="6751" y="3157"/>
                        </a:cubicBezTo>
                        <a:cubicBezTo>
                          <a:pt x="8431" y="4081"/>
                          <a:pt x="10131" y="5187"/>
                          <a:pt x="11574" y="6353"/>
                        </a:cubicBezTo>
                        <a:cubicBezTo>
                          <a:pt x="12293" y="6934"/>
                          <a:pt x="12951" y="7534"/>
                          <a:pt x="13554" y="8118"/>
                        </a:cubicBezTo>
                        <a:cubicBezTo>
                          <a:pt x="13631" y="8191"/>
                          <a:pt x="13708" y="8264"/>
                          <a:pt x="13785" y="8335"/>
                        </a:cubicBezTo>
                        <a:cubicBezTo>
                          <a:pt x="13856" y="8408"/>
                          <a:pt x="13928" y="8481"/>
                          <a:pt x="14004" y="8554"/>
                        </a:cubicBezTo>
                        <a:cubicBezTo>
                          <a:pt x="14147" y="8700"/>
                          <a:pt x="14289" y="8841"/>
                          <a:pt x="14427" y="8984"/>
                        </a:cubicBezTo>
                        <a:cubicBezTo>
                          <a:pt x="14564" y="9125"/>
                          <a:pt x="14696" y="9266"/>
                          <a:pt x="14827" y="9405"/>
                        </a:cubicBezTo>
                        <a:cubicBezTo>
                          <a:pt x="14860" y="9440"/>
                          <a:pt x="14893" y="9475"/>
                          <a:pt x="14926" y="9508"/>
                        </a:cubicBezTo>
                        <a:cubicBezTo>
                          <a:pt x="14959" y="9544"/>
                          <a:pt x="14986" y="9579"/>
                          <a:pt x="15019" y="9614"/>
                        </a:cubicBezTo>
                        <a:cubicBezTo>
                          <a:pt x="15080" y="9682"/>
                          <a:pt x="15140" y="9750"/>
                          <a:pt x="15206" y="9818"/>
                        </a:cubicBezTo>
                        <a:cubicBezTo>
                          <a:pt x="15453" y="10087"/>
                          <a:pt x="15689" y="10369"/>
                          <a:pt x="15941" y="10659"/>
                        </a:cubicBezTo>
                        <a:cubicBezTo>
                          <a:pt x="16061" y="10805"/>
                          <a:pt x="16182" y="10954"/>
                          <a:pt x="16303" y="11102"/>
                        </a:cubicBezTo>
                        <a:cubicBezTo>
                          <a:pt x="16363" y="11175"/>
                          <a:pt x="16429" y="11251"/>
                          <a:pt x="16490" y="11326"/>
                        </a:cubicBezTo>
                        <a:cubicBezTo>
                          <a:pt x="16544" y="11402"/>
                          <a:pt x="16605" y="11478"/>
                          <a:pt x="16665" y="11553"/>
                        </a:cubicBezTo>
                        <a:cubicBezTo>
                          <a:pt x="16725" y="11631"/>
                          <a:pt x="16786" y="11707"/>
                          <a:pt x="16841" y="11785"/>
                        </a:cubicBezTo>
                        <a:cubicBezTo>
                          <a:pt x="16873" y="11823"/>
                          <a:pt x="16901" y="11860"/>
                          <a:pt x="16934" y="11898"/>
                        </a:cubicBezTo>
                        <a:cubicBezTo>
                          <a:pt x="16961" y="11938"/>
                          <a:pt x="16989" y="11976"/>
                          <a:pt x="17022" y="12017"/>
                        </a:cubicBezTo>
                        <a:cubicBezTo>
                          <a:pt x="17137" y="12173"/>
                          <a:pt x="17252" y="12329"/>
                          <a:pt x="17367" y="12485"/>
                        </a:cubicBezTo>
                        <a:cubicBezTo>
                          <a:pt x="17587" y="12802"/>
                          <a:pt x="17817" y="13120"/>
                          <a:pt x="18026" y="13442"/>
                        </a:cubicBezTo>
                        <a:cubicBezTo>
                          <a:pt x="18240" y="13764"/>
                          <a:pt x="18437" y="14087"/>
                          <a:pt x="18634" y="14409"/>
                        </a:cubicBezTo>
                        <a:cubicBezTo>
                          <a:pt x="18734" y="14570"/>
                          <a:pt x="18827" y="14731"/>
                          <a:pt x="18920" y="14892"/>
                        </a:cubicBezTo>
                        <a:cubicBezTo>
                          <a:pt x="19013" y="15051"/>
                          <a:pt x="19101" y="15212"/>
                          <a:pt x="19189" y="15371"/>
                        </a:cubicBezTo>
                        <a:cubicBezTo>
                          <a:pt x="19233" y="15452"/>
                          <a:pt x="19276" y="15530"/>
                          <a:pt x="19321" y="15610"/>
                        </a:cubicBezTo>
                        <a:cubicBezTo>
                          <a:pt x="19359" y="15688"/>
                          <a:pt x="19403" y="15766"/>
                          <a:pt x="19441" y="15847"/>
                        </a:cubicBezTo>
                        <a:cubicBezTo>
                          <a:pt x="19480" y="15925"/>
                          <a:pt x="19523" y="16003"/>
                          <a:pt x="19562" y="16081"/>
                        </a:cubicBezTo>
                        <a:cubicBezTo>
                          <a:pt x="19600" y="16159"/>
                          <a:pt x="19644" y="16237"/>
                          <a:pt x="19677" y="16313"/>
                        </a:cubicBezTo>
                        <a:cubicBezTo>
                          <a:pt x="19820" y="16622"/>
                          <a:pt x="19962" y="16927"/>
                          <a:pt x="20078" y="17222"/>
                        </a:cubicBezTo>
                        <a:cubicBezTo>
                          <a:pt x="20560" y="18406"/>
                          <a:pt x="20840" y="19458"/>
                          <a:pt x="21016" y="20211"/>
                        </a:cubicBezTo>
                        <a:cubicBezTo>
                          <a:pt x="21060" y="20400"/>
                          <a:pt x="21098" y="20571"/>
                          <a:pt x="21131" y="20720"/>
                        </a:cubicBezTo>
                        <a:cubicBezTo>
                          <a:pt x="21169" y="20866"/>
                          <a:pt x="21196" y="20994"/>
                          <a:pt x="21213" y="21097"/>
                        </a:cubicBezTo>
                        <a:cubicBezTo>
                          <a:pt x="21257" y="21307"/>
                          <a:pt x="21284" y="21420"/>
                          <a:pt x="21284" y="21420"/>
                        </a:cubicBezTo>
                        <a:cubicBezTo>
                          <a:pt x="21314" y="21540"/>
                          <a:pt x="21381" y="21600"/>
                          <a:pt x="21439" y="21600"/>
                        </a:cubicBezTo>
                        <a:cubicBezTo>
                          <a:pt x="21498" y="21600"/>
                          <a:pt x="21548" y="21536"/>
                          <a:pt x="21537" y="21410"/>
                        </a:cubicBezTo>
                        <a:cubicBezTo>
                          <a:pt x="21537" y="21410"/>
                          <a:pt x="21515" y="21296"/>
                          <a:pt x="21482" y="21088"/>
                        </a:cubicBezTo>
                        <a:cubicBezTo>
                          <a:pt x="21460" y="20984"/>
                          <a:pt x="21438" y="20856"/>
                          <a:pt x="21411" y="20707"/>
                        </a:cubicBezTo>
                        <a:cubicBezTo>
                          <a:pt x="21378" y="20559"/>
                          <a:pt x="21345" y="20387"/>
                          <a:pt x="21307" y="20199"/>
                        </a:cubicBezTo>
                        <a:cubicBezTo>
                          <a:pt x="21147" y="19443"/>
                          <a:pt x="20901" y="18385"/>
                          <a:pt x="20445" y="17192"/>
                        </a:cubicBezTo>
                        <a:cubicBezTo>
                          <a:pt x="20335" y="16894"/>
                          <a:pt x="20198" y="16587"/>
                          <a:pt x="20061" y="16275"/>
                        </a:cubicBezTo>
                        <a:cubicBezTo>
                          <a:pt x="20033" y="16197"/>
                          <a:pt x="19990" y="16119"/>
                          <a:pt x="19951" y="16041"/>
                        </a:cubicBezTo>
                        <a:cubicBezTo>
                          <a:pt x="19913" y="15963"/>
                          <a:pt x="19874" y="15882"/>
                          <a:pt x="19836" y="15804"/>
                        </a:cubicBezTo>
                        <a:cubicBezTo>
                          <a:pt x="19797" y="15724"/>
                          <a:pt x="19759" y="15645"/>
                          <a:pt x="19721" y="15565"/>
                        </a:cubicBezTo>
                        <a:cubicBezTo>
                          <a:pt x="19677" y="15487"/>
                          <a:pt x="19633" y="15406"/>
                          <a:pt x="19589" y="15325"/>
                        </a:cubicBezTo>
                        <a:cubicBezTo>
                          <a:pt x="19507" y="15164"/>
                          <a:pt x="19425" y="15003"/>
                          <a:pt x="19331" y="14842"/>
                        </a:cubicBezTo>
                        <a:cubicBezTo>
                          <a:pt x="19244" y="14681"/>
                          <a:pt x="19150" y="14520"/>
                          <a:pt x="19057" y="14356"/>
                        </a:cubicBezTo>
                        <a:cubicBezTo>
                          <a:pt x="18865" y="14031"/>
                          <a:pt x="18673" y="13706"/>
                          <a:pt x="18459" y="13381"/>
                        </a:cubicBezTo>
                        <a:cubicBezTo>
                          <a:pt x="18256" y="13059"/>
                          <a:pt x="18031" y="12737"/>
                          <a:pt x="17812" y="12419"/>
                        </a:cubicBezTo>
                        <a:cubicBezTo>
                          <a:pt x="17696" y="12261"/>
                          <a:pt x="17581" y="12102"/>
                          <a:pt x="17471" y="11946"/>
                        </a:cubicBezTo>
                        <a:cubicBezTo>
                          <a:pt x="17444" y="11906"/>
                          <a:pt x="17411" y="11868"/>
                          <a:pt x="17384" y="11828"/>
                        </a:cubicBezTo>
                        <a:cubicBezTo>
                          <a:pt x="17356" y="11790"/>
                          <a:pt x="17324" y="11750"/>
                          <a:pt x="17296" y="11712"/>
                        </a:cubicBezTo>
                        <a:cubicBezTo>
                          <a:pt x="17236" y="11634"/>
                          <a:pt x="17175" y="11556"/>
                          <a:pt x="17120" y="11480"/>
                        </a:cubicBezTo>
                        <a:cubicBezTo>
                          <a:pt x="17060" y="11402"/>
                          <a:pt x="17000" y="11326"/>
                          <a:pt x="16945" y="11251"/>
                        </a:cubicBezTo>
                        <a:cubicBezTo>
                          <a:pt x="16884" y="11173"/>
                          <a:pt x="16819" y="11100"/>
                          <a:pt x="16758" y="11024"/>
                        </a:cubicBezTo>
                        <a:cubicBezTo>
                          <a:pt x="16637" y="10873"/>
                          <a:pt x="16522" y="10725"/>
                          <a:pt x="16396" y="10578"/>
                        </a:cubicBezTo>
                        <a:cubicBezTo>
                          <a:pt x="16149" y="10289"/>
                          <a:pt x="15908" y="10002"/>
                          <a:pt x="15661" y="9732"/>
                        </a:cubicBezTo>
                        <a:cubicBezTo>
                          <a:pt x="15595" y="9662"/>
                          <a:pt x="15535" y="9594"/>
                          <a:pt x="15474" y="9526"/>
                        </a:cubicBezTo>
                        <a:cubicBezTo>
                          <a:pt x="15442" y="9491"/>
                          <a:pt x="15409" y="9455"/>
                          <a:pt x="15376" y="9420"/>
                        </a:cubicBezTo>
                        <a:cubicBezTo>
                          <a:pt x="15343" y="9387"/>
                          <a:pt x="15310" y="9352"/>
                          <a:pt x="15277" y="9317"/>
                        </a:cubicBezTo>
                        <a:cubicBezTo>
                          <a:pt x="15145" y="9178"/>
                          <a:pt x="15014" y="9035"/>
                          <a:pt x="14876" y="8891"/>
                        </a:cubicBezTo>
                        <a:cubicBezTo>
                          <a:pt x="14734" y="8750"/>
                          <a:pt x="14591" y="8607"/>
                          <a:pt x="14443" y="8461"/>
                        </a:cubicBezTo>
                        <a:cubicBezTo>
                          <a:pt x="14372" y="8388"/>
                          <a:pt x="14295" y="8314"/>
                          <a:pt x="14224" y="8241"/>
                        </a:cubicBezTo>
                        <a:cubicBezTo>
                          <a:pt x="14147" y="8168"/>
                          <a:pt x="14070" y="8095"/>
                          <a:pt x="13994" y="8022"/>
                        </a:cubicBezTo>
                        <a:cubicBezTo>
                          <a:pt x="13373" y="7433"/>
                          <a:pt x="12704" y="6834"/>
                          <a:pt x="11969" y="6249"/>
                        </a:cubicBezTo>
                        <a:cubicBezTo>
                          <a:pt x="10493" y="5076"/>
                          <a:pt x="8754" y="3968"/>
                          <a:pt x="7037" y="3049"/>
                        </a:cubicBezTo>
                        <a:cubicBezTo>
                          <a:pt x="6175" y="2588"/>
                          <a:pt x="5331" y="2170"/>
                          <a:pt x="4546" y="1805"/>
                        </a:cubicBezTo>
                        <a:cubicBezTo>
                          <a:pt x="3756" y="1444"/>
                          <a:pt x="3038" y="1127"/>
                          <a:pt x="2417" y="875"/>
                        </a:cubicBezTo>
                        <a:cubicBezTo>
                          <a:pt x="2264" y="812"/>
                          <a:pt x="2121" y="752"/>
                          <a:pt x="1984" y="694"/>
                        </a:cubicBezTo>
                        <a:cubicBezTo>
                          <a:pt x="1841" y="639"/>
                          <a:pt x="1710" y="586"/>
                          <a:pt x="1584" y="538"/>
                        </a:cubicBezTo>
                        <a:cubicBezTo>
                          <a:pt x="1337" y="440"/>
                          <a:pt x="1128" y="354"/>
                          <a:pt x="953" y="289"/>
                        </a:cubicBezTo>
                        <a:cubicBezTo>
                          <a:pt x="596" y="155"/>
                          <a:pt x="404" y="82"/>
                          <a:pt x="404" y="82"/>
                        </a:cubicBezTo>
                        <a:cubicBezTo>
                          <a:pt x="251" y="25"/>
                          <a:pt x="131" y="0"/>
                          <a:pt x="6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3" name="Google Shape;130;p15"/>
                  <p:cNvSpPr/>
                  <p:nvPr/>
                </p:nvSpPr>
                <p:spPr>
                  <a:xfrm rot="1398550" flipH="1">
                    <a:off x="356776" y="307992"/>
                    <a:ext cx="25610" cy="289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89" h="21600" extrusionOk="0">
                        <a:moveTo>
                          <a:pt x="2612" y="0"/>
                        </a:moveTo>
                        <a:cubicBezTo>
                          <a:pt x="1424" y="0"/>
                          <a:pt x="218" y="58"/>
                          <a:pt x="0" y="171"/>
                        </a:cubicBezTo>
                        <a:cubicBezTo>
                          <a:pt x="0" y="171"/>
                          <a:pt x="0" y="583"/>
                          <a:pt x="109" y="1254"/>
                        </a:cubicBezTo>
                        <a:cubicBezTo>
                          <a:pt x="109" y="1925"/>
                          <a:pt x="209" y="2866"/>
                          <a:pt x="426" y="3940"/>
                        </a:cubicBezTo>
                        <a:cubicBezTo>
                          <a:pt x="753" y="6089"/>
                          <a:pt x="1614" y="8756"/>
                          <a:pt x="2911" y="10846"/>
                        </a:cubicBezTo>
                        <a:cubicBezTo>
                          <a:pt x="4534" y="12928"/>
                          <a:pt x="7227" y="15595"/>
                          <a:pt x="10474" y="17724"/>
                        </a:cubicBezTo>
                        <a:cubicBezTo>
                          <a:pt x="11226" y="18261"/>
                          <a:pt x="11870" y="18760"/>
                          <a:pt x="12632" y="19210"/>
                        </a:cubicBezTo>
                        <a:cubicBezTo>
                          <a:pt x="13384" y="19662"/>
                          <a:pt x="14137" y="20055"/>
                          <a:pt x="14681" y="20391"/>
                        </a:cubicBezTo>
                        <a:cubicBezTo>
                          <a:pt x="15869" y="21062"/>
                          <a:pt x="16513" y="21465"/>
                          <a:pt x="16513" y="21465"/>
                        </a:cubicBezTo>
                        <a:cubicBezTo>
                          <a:pt x="16749" y="21556"/>
                          <a:pt x="17764" y="21600"/>
                          <a:pt x="18816" y="21600"/>
                        </a:cubicBezTo>
                        <a:cubicBezTo>
                          <a:pt x="20176" y="21600"/>
                          <a:pt x="21600" y="21527"/>
                          <a:pt x="21482" y="21398"/>
                        </a:cubicBezTo>
                        <a:cubicBezTo>
                          <a:pt x="21482" y="21398"/>
                          <a:pt x="21047" y="20995"/>
                          <a:pt x="20403" y="20333"/>
                        </a:cubicBezTo>
                        <a:cubicBezTo>
                          <a:pt x="19968" y="19998"/>
                          <a:pt x="19542" y="19595"/>
                          <a:pt x="19106" y="19144"/>
                        </a:cubicBezTo>
                        <a:cubicBezTo>
                          <a:pt x="18562" y="18692"/>
                          <a:pt x="18245" y="18194"/>
                          <a:pt x="17701" y="17657"/>
                        </a:cubicBezTo>
                        <a:cubicBezTo>
                          <a:pt x="15651" y="15527"/>
                          <a:pt x="14137" y="12870"/>
                          <a:pt x="12632" y="10789"/>
                        </a:cubicBezTo>
                        <a:cubicBezTo>
                          <a:pt x="9712" y="6626"/>
                          <a:pt x="5069" y="161"/>
                          <a:pt x="5069" y="161"/>
                        </a:cubicBezTo>
                        <a:cubicBezTo>
                          <a:pt x="4860" y="53"/>
                          <a:pt x="3745" y="0"/>
                          <a:pt x="26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4" name="Google Shape;131;p15"/>
                  <p:cNvSpPr/>
                  <p:nvPr/>
                </p:nvSpPr>
                <p:spPr>
                  <a:xfrm rot="1398550" flipH="1">
                    <a:off x="468171" y="385164"/>
                    <a:ext cx="227940" cy="1020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13" h="21600" extrusionOk="0">
                        <a:moveTo>
                          <a:pt x="1510" y="0"/>
                        </a:moveTo>
                        <a:cubicBezTo>
                          <a:pt x="1461" y="0"/>
                          <a:pt x="1414" y="2"/>
                          <a:pt x="1368" y="2"/>
                        </a:cubicBezTo>
                        <a:cubicBezTo>
                          <a:pt x="1175" y="2"/>
                          <a:pt x="1005" y="30"/>
                          <a:pt x="860" y="57"/>
                        </a:cubicBezTo>
                        <a:cubicBezTo>
                          <a:pt x="715" y="57"/>
                          <a:pt x="582" y="85"/>
                          <a:pt x="486" y="112"/>
                        </a:cubicBezTo>
                        <a:cubicBezTo>
                          <a:pt x="280" y="140"/>
                          <a:pt x="160" y="167"/>
                          <a:pt x="160" y="167"/>
                        </a:cubicBezTo>
                        <a:cubicBezTo>
                          <a:pt x="-83" y="302"/>
                          <a:pt x="-34" y="1338"/>
                          <a:pt x="207" y="1445"/>
                        </a:cubicBezTo>
                        <a:cubicBezTo>
                          <a:pt x="207" y="1445"/>
                          <a:pt x="316" y="1418"/>
                          <a:pt x="510" y="1418"/>
                        </a:cubicBezTo>
                        <a:cubicBezTo>
                          <a:pt x="542" y="1409"/>
                          <a:pt x="577" y="1407"/>
                          <a:pt x="614" y="1407"/>
                        </a:cubicBezTo>
                        <a:cubicBezTo>
                          <a:pt x="690" y="1407"/>
                          <a:pt x="776" y="1418"/>
                          <a:pt x="872" y="1418"/>
                        </a:cubicBezTo>
                        <a:cubicBezTo>
                          <a:pt x="1017" y="1418"/>
                          <a:pt x="1175" y="1418"/>
                          <a:pt x="1356" y="1445"/>
                        </a:cubicBezTo>
                        <a:cubicBezTo>
                          <a:pt x="2069" y="1528"/>
                          <a:pt x="3060" y="1855"/>
                          <a:pt x="4172" y="2482"/>
                        </a:cubicBezTo>
                        <a:cubicBezTo>
                          <a:pt x="5284" y="3081"/>
                          <a:pt x="6505" y="4005"/>
                          <a:pt x="7701" y="5068"/>
                        </a:cubicBezTo>
                        <a:cubicBezTo>
                          <a:pt x="8898" y="6130"/>
                          <a:pt x="10059" y="7356"/>
                          <a:pt x="11074" y="8444"/>
                        </a:cubicBezTo>
                        <a:cubicBezTo>
                          <a:pt x="13092" y="10651"/>
                          <a:pt x="15631" y="13755"/>
                          <a:pt x="17600" y="16532"/>
                        </a:cubicBezTo>
                        <a:cubicBezTo>
                          <a:pt x="19583" y="19256"/>
                          <a:pt x="21022" y="21543"/>
                          <a:pt x="21022" y="21543"/>
                        </a:cubicBezTo>
                        <a:cubicBezTo>
                          <a:pt x="21047" y="21582"/>
                          <a:pt x="21074" y="21600"/>
                          <a:pt x="21104" y="21600"/>
                        </a:cubicBezTo>
                        <a:cubicBezTo>
                          <a:pt x="21293" y="21600"/>
                          <a:pt x="21517" y="20843"/>
                          <a:pt x="21360" y="20536"/>
                        </a:cubicBezTo>
                        <a:cubicBezTo>
                          <a:pt x="21360" y="20536"/>
                          <a:pt x="19982" y="17975"/>
                          <a:pt x="18048" y="14981"/>
                        </a:cubicBezTo>
                        <a:cubicBezTo>
                          <a:pt x="17081" y="13455"/>
                          <a:pt x="15981" y="11822"/>
                          <a:pt x="14857" y="10324"/>
                        </a:cubicBezTo>
                        <a:cubicBezTo>
                          <a:pt x="13720" y="8799"/>
                          <a:pt x="12572" y="7383"/>
                          <a:pt x="11545" y="6239"/>
                        </a:cubicBezTo>
                        <a:cubicBezTo>
                          <a:pt x="10505" y="5123"/>
                          <a:pt x="9297" y="3952"/>
                          <a:pt x="8052" y="2971"/>
                        </a:cubicBezTo>
                        <a:cubicBezTo>
                          <a:pt x="6807" y="1965"/>
                          <a:pt x="5514" y="1173"/>
                          <a:pt x="4341" y="656"/>
                        </a:cubicBezTo>
                        <a:cubicBezTo>
                          <a:pt x="3242" y="197"/>
                          <a:pt x="2248" y="0"/>
                          <a:pt x="151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5" name="Google Shape;132;p15"/>
                  <p:cNvSpPr/>
                  <p:nvPr/>
                </p:nvSpPr>
                <p:spPr>
                  <a:xfrm rot="1398550" flipH="1">
                    <a:off x="696232" y="169848"/>
                    <a:ext cx="24972" cy="1256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40" h="21600" extrusionOk="0">
                        <a:moveTo>
                          <a:pt x="3442" y="0"/>
                        </a:moveTo>
                        <a:cubicBezTo>
                          <a:pt x="2032" y="0"/>
                          <a:pt x="213" y="97"/>
                          <a:pt x="0" y="238"/>
                        </a:cubicBezTo>
                        <a:cubicBezTo>
                          <a:pt x="0" y="238"/>
                          <a:pt x="111" y="658"/>
                          <a:pt x="334" y="1321"/>
                        </a:cubicBezTo>
                        <a:cubicBezTo>
                          <a:pt x="436" y="2007"/>
                          <a:pt x="659" y="2935"/>
                          <a:pt x="881" y="4021"/>
                        </a:cubicBezTo>
                        <a:cubicBezTo>
                          <a:pt x="1327" y="6165"/>
                          <a:pt x="1652" y="8864"/>
                          <a:pt x="2867" y="10988"/>
                        </a:cubicBezTo>
                        <a:cubicBezTo>
                          <a:pt x="3971" y="13089"/>
                          <a:pt x="6513" y="15811"/>
                          <a:pt x="9826" y="17912"/>
                        </a:cubicBezTo>
                        <a:cubicBezTo>
                          <a:pt x="10716" y="18442"/>
                          <a:pt x="11375" y="18928"/>
                          <a:pt x="12257" y="19371"/>
                        </a:cubicBezTo>
                        <a:cubicBezTo>
                          <a:pt x="13036" y="19815"/>
                          <a:pt x="13695" y="20212"/>
                          <a:pt x="14363" y="20522"/>
                        </a:cubicBezTo>
                        <a:cubicBezTo>
                          <a:pt x="15792" y="21163"/>
                          <a:pt x="16571" y="21539"/>
                          <a:pt x="16571" y="21539"/>
                        </a:cubicBezTo>
                        <a:cubicBezTo>
                          <a:pt x="16692" y="21581"/>
                          <a:pt x="16989" y="21600"/>
                          <a:pt x="17397" y="21600"/>
                        </a:cubicBezTo>
                        <a:cubicBezTo>
                          <a:pt x="18854" y="21600"/>
                          <a:pt x="21600" y="21358"/>
                          <a:pt x="21433" y="21186"/>
                        </a:cubicBezTo>
                        <a:cubicBezTo>
                          <a:pt x="21433" y="21186"/>
                          <a:pt x="20876" y="20786"/>
                          <a:pt x="19995" y="20145"/>
                        </a:cubicBezTo>
                        <a:cubicBezTo>
                          <a:pt x="19549" y="19837"/>
                          <a:pt x="19113" y="19437"/>
                          <a:pt x="18557" y="18995"/>
                        </a:cubicBezTo>
                        <a:cubicBezTo>
                          <a:pt x="18009" y="18575"/>
                          <a:pt x="17675" y="18066"/>
                          <a:pt x="17119" y="17557"/>
                        </a:cubicBezTo>
                        <a:cubicBezTo>
                          <a:pt x="15133" y="15478"/>
                          <a:pt x="13806" y="12846"/>
                          <a:pt x="12702" y="10767"/>
                        </a:cubicBezTo>
                        <a:cubicBezTo>
                          <a:pt x="11598" y="8710"/>
                          <a:pt x="9937" y="6033"/>
                          <a:pt x="8397" y="3887"/>
                        </a:cubicBezTo>
                        <a:cubicBezTo>
                          <a:pt x="7618" y="2804"/>
                          <a:pt x="6736" y="1852"/>
                          <a:pt x="6189" y="1189"/>
                        </a:cubicBezTo>
                        <a:cubicBezTo>
                          <a:pt x="5521" y="524"/>
                          <a:pt x="5085" y="104"/>
                          <a:pt x="5085" y="104"/>
                        </a:cubicBezTo>
                        <a:cubicBezTo>
                          <a:pt x="4918" y="32"/>
                          <a:pt x="4249" y="0"/>
                          <a:pt x="344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</p:grpSp>
          </p:grpSp>
        </p:grpSp>
        <p:sp>
          <p:nvSpPr>
            <p:cNvPr id="199" name="Google Shape;133;p15"/>
            <p:cNvSpPr/>
            <p:nvPr/>
          </p:nvSpPr>
          <p:spPr>
            <a:xfrm flipH="1">
              <a:off x="734913" y="915637"/>
              <a:ext cx="1701456" cy="43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7" y="0"/>
                  </a:moveTo>
                  <a:cubicBezTo>
                    <a:pt x="9587" y="0"/>
                    <a:pt x="8387" y="4094"/>
                    <a:pt x="7903" y="9875"/>
                  </a:cubicBezTo>
                  <a:cubicBezTo>
                    <a:pt x="7311" y="7629"/>
                    <a:pt x="6505" y="6225"/>
                    <a:pt x="5609" y="6225"/>
                  </a:cubicBezTo>
                  <a:cubicBezTo>
                    <a:pt x="3990" y="6225"/>
                    <a:pt x="2646" y="10813"/>
                    <a:pt x="2377" y="16849"/>
                  </a:cubicBezTo>
                  <a:cubicBezTo>
                    <a:pt x="2156" y="16429"/>
                    <a:pt x="1912" y="16171"/>
                    <a:pt x="1649" y="16171"/>
                  </a:cubicBezTo>
                  <a:cubicBezTo>
                    <a:pt x="824" y="16171"/>
                    <a:pt x="137" y="18512"/>
                    <a:pt x="0" y="21600"/>
                  </a:cubicBezTo>
                  <a:lnTo>
                    <a:pt x="21600" y="21600"/>
                  </a:lnTo>
                  <a:cubicBezTo>
                    <a:pt x="21600" y="21600"/>
                    <a:pt x="21600" y="21600"/>
                    <a:pt x="21600" y="21576"/>
                  </a:cubicBezTo>
                  <a:cubicBezTo>
                    <a:pt x="21600" y="16523"/>
                    <a:pt x="20554" y="12427"/>
                    <a:pt x="19264" y="12427"/>
                  </a:cubicBezTo>
                  <a:cubicBezTo>
                    <a:pt x="18936" y="12427"/>
                    <a:pt x="18625" y="12684"/>
                    <a:pt x="18344" y="13175"/>
                  </a:cubicBezTo>
                  <a:cubicBezTo>
                    <a:pt x="17968" y="7910"/>
                    <a:pt x="16743" y="4049"/>
                    <a:pt x="15286" y="4049"/>
                  </a:cubicBezTo>
                  <a:cubicBezTo>
                    <a:pt x="14665" y="4049"/>
                    <a:pt x="14091" y="4751"/>
                    <a:pt x="13607" y="5944"/>
                  </a:cubicBezTo>
                  <a:cubicBezTo>
                    <a:pt x="12998" y="2339"/>
                    <a:pt x="12055" y="0"/>
                    <a:pt x="10997" y="0"/>
                  </a:cubicBezTo>
                  <a:close/>
                </a:path>
              </a:pathLst>
            </a:custGeom>
            <a:solidFill>
              <a:srgbClr val="40B4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0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135;p16"/>
          <p:cNvGrpSpPr/>
          <p:nvPr/>
        </p:nvGrpSpPr>
        <p:grpSpPr>
          <a:xfrm>
            <a:off x="624641" y="3808251"/>
            <a:ext cx="1181810" cy="935464"/>
            <a:chOff x="0" y="0"/>
            <a:chExt cx="1181808" cy="935462"/>
          </a:xfrm>
        </p:grpSpPr>
        <p:sp>
          <p:nvSpPr>
            <p:cNvPr id="208" name="Google Shape;136;p16"/>
            <p:cNvSpPr/>
            <p:nvPr/>
          </p:nvSpPr>
          <p:spPr>
            <a:xfrm rot="244922">
              <a:off x="235431" y="31513"/>
              <a:ext cx="916488" cy="872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extrusionOk="0">
                  <a:moveTo>
                    <a:pt x="11235" y="0"/>
                  </a:moveTo>
                  <a:cubicBezTo>
                    <a:pt x="11200" y="0"/>
                    <a:pt x="11164" y="1"/>
                    <a:pt x="11128" y="4"/>
                  </a:cubicBezTo>
                  <a:cubicBezTo>
                    <a:pt x="10073" y="77"/>
                    <a:pt x="9691" y="1212"/>
                    <a:pt x="9448" y="2145"/>
                  </a:cubicBezTo>
                  <a:cubicBezTo>
                    <a:pt x="9124" y="3391"/>
                    <a:pt x="8963" y="5158"/>
                    <a:pt x="7946" y="5158"/>
                  </a:cubicBezTo>
                  <a:cubicBezTo>
                    <a:pt x="7665" y="5158"/>
                    <a:pt x="7317" y="5022"/>
                    <a:pt x="6883" y="4703"/>
                  </a:cubicBezTo>
                  <a:cubicBezTo>
                    <a:pt x="6541" y="4452"/>
                    <a:pt x="6100" y="4054"/>
                    <a:pt x="5652" y="4054"/>
                  </a:cubicBezTo>
                  <a:cubicBezTo>
                    <a:pt x="5562" y="4054"/>
                    <a:pt x="5471" y="4071"/>
                    <a:pt x="5382" y="4107"/>
                  </a:cubicBezTo>
                  <a:cubicBezTo>
                    <a:pt x="3865" y="4723"/>
                    <a:pt x="4848" y="6817"/>
                    <a:pt x="5024" y="7889"/>
                  </a:cubicBezTo>
                  <a:cubicBezTo>
                    <a:pt x="5131" y="8532"/>
                    <a:pt x="5113" y="9661"/>
                    <a:pt x="4429" y="9661"/>
                  </a:cubicBezTo>
                  <a:cubicBezTo>
                    <a:pt x="4325" y="9661"/>
                    <a:pt x="4206" y="9635"/>
                    <a:pt x="4068" y="9577"/>
                  </a:cubicBezTo>
                  <a:cubicBezTo>
                    <a:pt x="2852" y="9059"/>
                    <a:pt x="2575" y="7302"/>
                    <a:pt x="1145" y="7302"/>
                  </a:cubicBezTo>
                  <a:cubicBezTo>
                    <a:pt x="1078" y="7302"/>
                    <a:pt x="1009" y="7306"/>
                    <a:pt x="937" y="7313"/>
                  </a:cubicBezTo>
                  <a:cubicBezTo>
                    <a:pt x="95" y="7406"/>
                    <a:pt x="-90" y="8214"/>
                    <a:pt x="36" y="8985"/>
                  </a:cubicBezTo>
                  <a:cubicBezTo>
                    <a:pt x="234" y="10160"/>
                    <a:pt x="853" y="11179"/>
                    <a:pt x="1226" y="12287"/>
                  </a:cubicBezTo>
                  <a:cubicBezTo>
                    <a:pt x="1618" y="13449"/>
                    <a:pt x="1738" y="14729"/>
                    <a:pt x="1605" y="15954"/>
                  </a:cubicBezTo>
                  <a:cubicBezTo>
                    <a:pt x="1534" y="16616"/>
                    <a:pt x="955" y="17509"/>
                    <a:pt x="1109" y="18171"/>
                  </a:cubicBezTo>
                  <a:cubicBezTo>
                    <a:pt x="1337" y="19137"/>
                    <a:pt x="3104" y="18988"/>
                    <a:pt x="3806" y="19121"/>
                  </a:cubicBezTo>
                  <a:cubicBezTo>
                    <a:pt x="4799" y="19309"/>
                    <a:pt x="5804" y="19481"/>
                    <a:pt x="6763" y="19829"/>
                  </a:cubicBezTo>
                  <a:cubicBezTo>
                    <a:pt x="7920" y="20246"/>
                    <a:pt x="9799" y="21600"/>
                    <a:pt x="11325" y="21600"/>
                  </a:cubicBezTo>
                  <a:cubicBezTo>
                    <a:pt x="11868" y="21600"/>
                    <a:pt x="12366" y="21429"/>
                    <a:pt x="12771" y="20984"/>
                  </a:cubicBezTo>
                  <a:cubicBezTo>
                    <a:pt x="13270" y="20434"/>
                    <a:pt x="13017" y="19591"/>
                    <a:pt x="12644" y="19054"/>
                  </a:cubicBezTo>
                  <a:cubicBezTo>
                    <a:pt x="12173" y="18379"/>
                    <a:pt x="11325" y="17952"/>
                    <a:pt x="10955" y="17191"/>
                  </a:cubicBezTo>
                  <a:cubicBezTo>
                    <a:pt x="10646" y="16556"/>
                    <a:pt x="11069" y="16392"/>
                    <a:pt x="11623" y="16392"/>
                  </a:cubicBezTo>
                  <a:cubicBezTo>
                    <a:pt x="12119" y="16392"/>
                    <a:pt x="12720" y="16524"/>
                    <a:pt x="12993" y="16566"/>
                  </a:cubicBezTo>
                  <a:cubicBezTo>
                    <a:pt x="13454" y="16637"/>
                    <a:pt x="13997" y="16741"/>
                    <a:pt x="14524" y="16741"/>
                  </a:cubicBezTo>
                  <a:cubicBezTo>
                    <a:pt x="15198" y="16741"/>
                    <a:pt x="15846" y="16571"/>
                    <a:pt x="16263" y="15947"/>
                  </a:cubicBezTo>
                  <a:cubicBezTo>
                    <a:pt x="17028" y="14805"/>
                    <a:pt x="15832" y="13637"/>
                    <a:pt x="15138" y="12883"/>
                  </a:cubicBezTo>
                  <a:cubicBezTo>
                    <a:pt x="14189" y="11847"/>
                    <a:pt x="14546" y="11463"/>
                    <a:pt x="15265" y="11344"/>
                  </a:cubicBezTo>
                  <a:cubicBezTo>
                    <a:pt x="15473" y="11308"/>
                    <a:pt x="15711" y="11296"/>
                    <a:pt x="15957" y="11296"/>
                  </a:cubicBezTo>
                  <a:cubicBezTo>
                    <a:pt x="16418" y="11296"/>
                    <a:pt x="16903" y="11341"/>
                    <a:pt x="17256" y="11367"/>
                  </a:cubicBezTo>
                  <a:cubicBezTo>
                    <a:pt x="17606" y="11392"/>
                    <a:pt x="18057" y="11433"/>
                    <a:pt x="18526" y="11433"/>
                  </a:cubicBezTo>
                  <a:cubicBezTo>
                    <a:pt x="19606" y="11433"/>
                    <a:pt x="20787" y="11218"/>
                    <a:pt x="21082" y="10106"/>
                  </a:cubicBezTo>
                  <a:cubicBezTo>
                    <a:pt x="21510" y="8498"/>
                    <a:pt x="19395" y="7807"/>
                    <a:pt x="18307" y="7731"/>
                  </a:cubicBezTo>
                  <a:cubicBezTo>
                    <a:pt x="17916" y="7704"/>
                    <a:pt x="17077" y="7648"/>
                    <a:pt x="16883" y="7188"/>
                  </a:cubicBezTo>
                  <a:cubicBezTo>
                    <a:pt x="16590" y="6486"/>
                    <a:pt x="17746" y="5944"/>
                    <a:pt x="18141" y="5639"/>
                  </a:cubicBezTo>
                  <a:cubicBezTo>
                    <a:pt x="18948" y="5011"/>
                    <a:pt x="19568" y="4028"/>
                    <a:pt x="19744" y="2962"/>
                  </a:cubicBezTo>
                  <a:cubicBezTo>
                    <a:pt x="19898" y="2032"/>
                    <a:pt x="19420" y="1205"/>
                    <a:pt x="18634" y="811"/>
                  </a:cubicBezTo>
                  <a:cubicBezTo>
                    <a:pt x="18348" y="669"/>
                    <a:pt x="18083" y="607"/>
                    <a:pt x="17833" y="607"/>
                  </a:cubicBezTo>
                  <a:cubicBezTo>
                    <a:pt x="16268" y="607"/>
                    <a:pt x="15319" y="3036"/>
                    <a:pt x="13880" y="3372"/>
                  </a:cubicBezTo>
                  <a:cubicBezTo>
                    <a:pt x="13820" y="3387"/>
                    <a:pt x="13765" y="3393"/>
                    <a:pt x="13714" y="3393"/>
                  </a:cubicBezTo>
                  <a:cubicBezTo>
                    <a:pt x="13062" y="3393"/>
                    <a:pt x="13100" y="2302"/>
                    <a:pt x="12937" y="1725"/>
                  </a:cubicBezTo>
                  <a:cubicBezTo>
                    <a:pt x="12688" y="855"/>
                    <a:pt x="12155" y="0"/>
                    <a:pt x="11235" y="0"/>
                  </a:cubicBezTo>
                  <a:close/>
                </a:path>
              </a:pathLst>
            </a:custGeom>
            <a:solidFill>
              <a:srgbClr val="5AD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" name="Google Shape;137;p16"/>
            <p:cNvSpPr/>
            <p:nvPr/>
          </p:nvSpPr>
          <p:spPr>
            <a:xfrm rot="244922">
              <a:off x="20207" y="220998"/>
              <a:ext cx="871162" cy="59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extrusionOk="0">
                  <a:moveTo>
                    <a:pt x="21477" y="0"/>
                  </a:moveTo>
                  <a:cubicBezTo>
                    <a:pt x="21440" y="0"/>
                    <a:pt x="21381" y="40"/>
                    <a:pt x="21306" y="134"/>
                  </a:cubicBezTo>
                  <a:cubicBezTo>
                    <a:pt x="21306" y="134"/>
                    <a:pt x="20929" y="616"/>
                    <a:pt x="20305" y="1416"/>
                  </a:cubicBezTo>
                  <a:cubicBezTo>
                    <a:pt x="19991" y="1817"/>
                    <a:pt x="19619" y="2294"/>
                    <a:pt x="19196" y="2834"/>
                  </a:cubicBezTo>
                  <a:cubicBezTo>
                    <a:pt x="18985" y="3104"/>
                    <a:pt x="18763" y="3388"/>
                    <a:pt x="18532" y="3682"/>
                  </a:cubicBezTo>
                  <a:cubicBezTo>
                    <a:pt x="18301" y="3977"/>
                    <a:pt x="18060" y="4290"/>
                    <a:pt x="17813" y="4613"/>
                  </a:cubicBezTo>
                  <a:cubicBezTo>
                    <a:pt x="17565" y="4931"/>
                    <a:pt x="17311" y="5264"/>
                    <a:pt x="17050" y="5601"/>
                  </a:cubicBezTo>
                  <a:cubicBezTo>
                    <a:pt x="16984" y="5683"/>
                    <a:pt x="16918" y="5770"/>
                    <a:pt x="16852" y="5857"/>
                  </a:cubicBezTo>
                  <a:cubicBezTo>
                    <a:pt x="16789" y="5943"/>
                    <a:pt x="16723" y="6031"/>
                    <a:pt x="16657" y="6117"/>
                  </a:cubicBezTo>
                  <a:cubicBezTo>
                    <a:pt x="16525" y="6291"/>
                    <a:pt x="16393" y="6469"/>
                    <a:pt x="16261" y="6648"/>
                  </a:cubicBezTo>
                  <a:cubicBezTo>
                    <a:pt x="15994" y="7004"/>
                    <a:pt x="15726" y="7366"/>
                    <a:pt x="15455" y="7728"/>
                  </a:cubicBezTo>
                  <a:lnTo>
                    <a:pt x="15353" y="7862"/>
                  </a:lnTo>
                  <a:lnTo>
                    <a:pt x="15254" y="8007"/>
                  </a:lnTo>
                  <a:cubicBezTo>
                    <a:pt x="15188" y="8103"/>
                    <a:pt x="15122" y="8200"/>
                    <a:pt x="15056" y="8297"/>
                  </a:cubicBezTo>
                  <a:cubicBezTo>
                    <a:pt x="14927" y="8489"/>
                    <a:pt x="14798" y="8682"/>
                    <a:pt x="14669" y="8875"/>
                  </a:cubicBezTo>
                  <a:cubicBezTo>
                    <a:pt x="14158" y="9656"/>
                    <a:pt x="13659" y="10447"/>
                    <a:pt x="13177" y="11213"/>
                  </a:cubicBezTo>
                  <a:cubicBezTo>
                    <a:pt x="12692" y="11975"/>
                    <a:pt x="12223" y="12703"/>
                    <a:pt x="11771" y="13373"/>
                  </a:cubicBezTo>
                  <a:cubicBezTo>
                    <a:pt x="11322" y="14039"/>
                    <a:pt x="10830" y="14743"/>
                    <a:pt x="10298" y="15422"/>
                  </a:cubicBezTo>
                  <a:cubicBezTo>
                    <a:pt x="10031" y="15760"/>
                    <a:pt x="9757" y="16098"/>
                    <a:pt x="9470" y="16416"/>
                  </a:cubicBezTo>
                  <a:cubicBezTo>
                    <a:pt x="9182" y="16739"/>
                    <a:pt x="8885" y="17052"/>
                    <a:pt x="8582" y="17342"/>
                  </a:cubicBezTo>
                  <a:cubicBezTo>
                    <a:pt x="8275" y="17636"/>
                    <a:pt x="7961" y="17901"/>
                    <a:pt x="7637" y="18147"/>
                  </a:cubicBezTo>
                  <a:cubicBezTo>
                    <a:pt x="7558" y="18209"/>
                    <a:pt x="7479" y="18272"/>
                    <a:pt x="7396" y="18325"/>
                  </a:cubicBezTo>
                  <a:cubicBezTo>
                    <a:pt x="7314" y="18383"/>
                    <a:pt x="7234" y="18441"/>
                    <a:pt x="7152" y="18494"/>
                  </a:cubicBezTo>
                  <a:cubicBezTo>
                    <a:pt x="6987" y="18595"/>
                    <a:pt x="6819" y="18687"/>
                    <a:pt x="6650" y="18783"/>
                  </a:cubicBezTo>
                  <a:cubicBezTo>
                    <a:pt x="6568" y="18831"/>
                    <a:pt x="6485" y="18880"/>
                    <a:pt x="6403" y="18928"/>
                  </a:cubicBezTo>
                  <a:cubicBezTo>
                    <a:pt x="6360" y="18952"/>
                    <a:pt x="6320" y="18976"/>
                    <a:pt x="6281" y="19000"/>
                  </a:cubicBezTo>
                  <a:cubicBezTo>
                    <a:pt x="6238" y="19019"/>
                    <a:pt x="6195" y="19044"/>
                    <a:pt x="6155" y="19063"/>
                  </a:cubicBezTo>
                  <a:cubicBezTo>
                    <a:pt x="5987" y="19150"/>
                    <a:pt x="5822" y="19231"/>
                    <a:pt x="5656" y="19313"/>
                  </a:cubicBezTo>
                  <a:cubicBezTo>
                    <a:pt x="5577" y="19357"/>
                    <a:pt x="5495" y="19400"/>
                    <a:pt x="5412" y="19439"/>
                  </a:cubicBezTo>
                  <a:cubicBezTo>
                    <a:pt x="5333" y="19477"/>
                    <a:pt x="5250" y="19511"/>
                    <a:pt x="5171" y="19550"/>
                  </a:cubicBezTo>
                  <a:cubicBezTo>
                    <a:pt x="5006" y="19622"/>
                    <a:pt x="4848" y="19694"/>
                    <a:pt x="4689" y="19767"/>
                  </a:cubicBezTo>
                  <a:cubicBezTo>
                    <a:pt x="3428" y="20316"/>
                    <a:pt x="2292" y="20688"/>
                    <a:pt x="1484" y="20957"/>
                  </a:cubicBezTo>
                  <a:cubicBezTo>
                    <a:pt x="1081" y="21088"/>
                    <a:pt x="754" y="21194"/>
                    <a:pt x="529" y="21261"/>
                  </a:cubicBezTo>
                  <a:cubicBezTo>
                    <a:pt x="308" y="21334"/>
                    <a:pt x="186" y="21372"/>
                    <a:pt x="186" y="21372"/>
                  </a:cubicBezTo>
                  <a:cubicBezTo>
                    <a:pt x="-43" y="21452"/>
                    <a:pt x="-56" y="21600"/>
                    <a:pt x="121" y="21600"/>
                  </a:cubicBezTo>
                  <a:cubicBezTo>
                    <a:pt x="149" y="21600"/>
                    <a:pt x="180" y="21597"/>
                    <a:pt x="216" y="21589"/>
                  </a:cubicBezTo>
                  <a:cubicBezTo>
                    <a:pt x="216" y="21589"/>
                    <a:pt x="338" y="21551"/>
                    <a:pt x="562" y="21488"/>
                  </a:cubicBezTo>
                  <a:cubicBezTo>
                    <a:pt x="787" y="21420"/>
                    <a:pt x="1114" y="21324"/>
                    <a:pt x="1520" y="21204"/>
                  </a:cubicBezTo>
                  <a:cubicBezTo>
                    <a:pt x="2335" y="20952"/>
                    <a:pt x="3474" y="20605"/>
                    <a:pt x="4752" y="20075"/>
                  </a:cubicBezTo>
                  <a:cubicBezTo>
                    <a:pt x="4910" y="20008"/>
                    <a:pt x="5072" y="19940"/>
                    <a:pt x="5237" y="19868"/>
                  </a:cubicBezTo>
                  <a:cubicBezTo>
                    <a:pt x="5320" y="19834"/>
                    <a:pt x="5402" y="19796"/>
                    <a:pt x="5485" y="19762"/>
                  </a:cubicBezTo>
                  <a:cubicBezTo>
                    <a:pt x="5567" y="19723"/>
                    <a:pt x="5650" y="19680"/>
                    <a:pt x="5732" y="19641"/>
                  </a:cubicBezTo>
                  <a:cubicBezTo>
                    <a:pt x="5897" y="19559"/>
                    <a:pt x="6066" y="19477"/>
                    <a:pt x="6234" y="19395"/>
                  </a:cubicBezTo>
                  <a:cubicBezTo>
                    <a:pt x="6277" y="19376"/>
                    <a:pt x="6320" y="19352"/>
                    <a:pt x="6363" y="19333"/>
                  </a:cubicBezTo>
                  <a:cubicBezTo>
                    <a:pt x="6403" y="19308"/>
                    <a:pt x="6446" y="19285"/>
                    <a:pt x="6489" y="19260"/>
                  </a:cubicBezTo>
                  <a:cubicBezTo>
                    <a:pt x="6571" y="19217"/>
                    <a:pt x="6657" y="19169"/>
                    <a:pt x="6743" y="19120"/>
                  </a:cubicBezTo>
                  <a:cubicBezTo>
                    <a:pt x="6911" y="19024"/>
                    <a:pt x="7083" y="18933"/>
                    <a:pt x="7254" y="18836"/>
                  </a:cubicBezTo>
                  <a:cubicBezTo>
                    <a:pt x="7337" y="18778"/>
                    <a:pt x="7423" y="18720"/>
                    <a:pt x="7505" y="18662"/>
                  </a:cubicBezTo>
                  <a:cubicBezTo>
                    <a:pt x="7591" y="18609"/>
                    <a:pt x="7674" y="18547"/>
                    <a:pt x="7756" y="18484"/>
                  </a:cubicBezTo>
                  <a:cubicBezTo>
                    <a:pt x="8086" y="18238"/>
                    <a:pt x="8413" y="17968"/>
                    <a:pt x="8727" y="17674"/>
                  </a:cubicBezTo>
                  <a:cubicBezTo>
                    <a:pt x="9040" y="17380"/>
                    <a:pt x="9344" y="17067"/>
                    <a:pt x="9638" y="16743"/>
                  </a:cubicBezTo>
                  <a:cubicBezTo>
                    <a:pt x="9932" y="16416"/>
                    <a:pt x="10213" y="16078"/>
                    <a:pt x="10487" y="15736"/>
                  </a:cubicBezTo>
                  <a:cubicBezTo>
                    <a:pt x="11028" y="15051"/>
                    <a:pt x="11527" y="14347"/>
                    <a:pt x="11982" y="13672"/>
                  </a:cubicBezTo>
                  <a:cubicBezTo>
                    <a:pt x="12434" y="13002"/>
                    <a:pt x="12906" y="12264"/>
                    <a:pt x="13385" y="11493"/>
                  </a:cubicBezTo>
                  <a:cubicBezTo>
                    <a:pt x="13867" y="10726"/>
                    <a:pt x="14362" y="9931"/>
                    <a:pt x="14864" y="9150"/>
                  </a:cubicBezTo>
                  <a:cubicBezTo>
                    <a:pt x="14993" y="8952"/>
                    <a:pt x="15119" y="8759"/>
                    <a:pt x="15247" y="8566"/>
                  </a:cubicBezTo>
                  <a:cubicBezTo>
                    <a:pt x="15310" y="8470"/>
                    <a:pt x="15373" y="8374"/>
                    <a:pt x="15439" y="8282"/>
                  </a:cubicBezTo>
                  <a:lnTo>
                    <a:pt x="15535" y="8137"/>
                  </a:lnTo>
                  <a:lnTo>
                    <a:pt x="15634" y="8002"/>
                  </a:lnTo>
                  <a:cubicBezTo>
                    <a:pt x="15901" y="7636"/>
                    <a:pt x="16168" y="7270"/>
                    <a:pt x="16429" y="6913"/>
                  </a:cubicBezTo>
                  <a:cubicBezTo>
                    <a:pt x="16561" y="6729"/>
                    <a:pt x="16690" y="6551"/>
                    <a:pt x="16822" y="6378"/>
                  </a:cubicBezTo>
                  <a:cubicBezTo>
                    <a:pt x="16885" y="6286"/>
                    <a:pt x="16951" y="6199"/>
                    <a:pt x="17014" y="6112"/>
                  </a:cubicBezTo>
                  <a:cubicBezTo>
                    <a:pt x="17080" y="6026"/>
                    <a:pt x="17142" y="5939"/>
                    <a:pt x="17208" y="5852"/>
                  </a:cubicBezTo>
                  <a:cubicBezTo>
                    <a:pt x="17466" y="5510"/>
                    <a:pt x="17717" y="5177"/>
                    <a:pt x="17961" y="4854"/>
                  </a:cubicBezTo>
                  <a:cubicBezTo>
                    <a:pt x="19922" y="2260"/>
                    <a:pt x="21408" y="298"/>
                    <a:pt x="21408" y="298"/>
                  </a:cubicBezTo>
                  <a:cubicBezTo>
                    <a:pt x="21536" y="130"/>
                    <a:pt x="21544" y="0"/>
                    <a:pt x="2147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" name="Google Shape;138;p16"/>
            <p:cNvSpPr/>
            <p:nvPr/>
          </p:nvSpPr>
          <p:spPr>
            <a:xfrm rot="244922">
              <a:off x="468681" y="601589"/>
              <a:ext cx="218185" cy="2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15219" y="0"/>
                  </a:moveTo>
                  <a:cubicBezTo>
                    <a:pt x="14708" y="0"/>
                    <a:pt x="14182" y="97"/>
                    <a:pt x="13644" y="194"/>
                  </a:cubicBezTo>
                  <a:cubicBezTo>
                    <a:pt x="13382" y="194"/>
                    <a:pt x="13120" y="291"/>
                    <a:pt x="12858" y="291"/>
                  </a:cubicBezTo>
                  <a:cubicBezTo>
                    <a:pt x="12727" y="388"/>
                    <a:pt x="12595" y="388"/>
                    <a:pt x="12464" y="388"/>
                  </a:cubicBezTo>
                  <a:cubicBezTo>
                    <a:pt x="12333" y="486"/>
                    <a:pt x="12202" y="583"/>
                    <a:pt x="12071" y="583"/>
                  </a:cubicBezTo>
                  <a:cubicBezTo>
                    <a:pt x="11559" y="866"/>
                    <a:pt x="11061" y="1157"/>
                    <a:pt x="10601" y="1449"/>
                  </a:cubicBezTo>
                  <a:cubicBezTo>
                    <a:pt x="10339" y="1643"/>
                    <a:pt x="10063" y="1829"/>
                    <a:pt x="9788" y="2023"/>
                  </a:cubicBezTo>
                  <a:cubicBezTo>
                    <a:pt x="9512" y="2315"/>
                    <a:pt x="9224" y="2606"/>
                    <a:pt x="8935" y="2889"/>
                  </a:cubicBezTo>
                  <a:cubicBezTo>
                    <a:pt x="8358" y="3472"/>
                    <a:pt x="7767" y="4046"/>
                    <a:pt x="7176" y="4726"/>
                  </a:cubicBezTo>
                  <a:cubicBezTo>
                    <a:pt x="6587" y="5495"/>
                    <a:pt x="5983" y="6361"/>
                    <a:pt x="5406" y="7130"/>
                  </a:cubicBezTo>
                  <a:cubicBezTo>
                    <a:pt x="5117" y="7615"/>
                    <a:pt x="4828" y="7996"/>
                    <a:pt x="4553" y="8384"/>
                  </a:cubicBezTo>
                  <a:cubicBezTo>
                    <a:pt x="4277" y="8870"/>
                    <a:pt x="4015" y="9347"/>
                    <a:pt x="3753" y="9833"/>
                  </a:cubicBezTo>
                  <a:cubicBezTo>
                    <a:pt x="3228" y="10796"/>
                    <a:pt x="2729" y="11662"/>
                    <a:pt x="2283" y="12431"/>
                  </a:cubicBezTo>
                  <a:cubicBezTo>
                    <a:pt x="1851" y="13394"/>
                    <a:pt x="1457" y="14260"/>
                    <a:pt x="1129" y="14940"/>
                  </a:cubicBezTo>
                  <a:cubicBezTo>
                    <a:pt x="486" y="16380"/>
                    <a:pt x="93" y="17246"/>
                    <a:pt x="93" y="17246"/>
                  </a:cubicBezTo>
                  <a:cubicBezTo>
                    <a:pt x="-97" y="17804"/>
                    <a:pt x="31" y="21600"/>
                    <a:pt x="240" y="21600"/>
                  </a:cubicBezTo>
                  <a:cubicBezTo>
                    <a:pt x="248" y="21600"/>
                    <a:pt x="256" y="21592"/>
                    <a:pt x="263" y="21584"/>
                  </a:cubicBezTo>
                  <a:cubicBezTo>
                    <a:pt x="263" y="21584"/>
                    <a:pt x="657" y="20912"/>
                    <a:pt x="1312" y="19852"/>
                  </a:cubicBezTo>
                  <a:cubicBezTo>
                    <a:pt x="1641" y="19366"/>
                    <a:pt x="2021" y="18695"/>
                    <a:pt x="2467" y="18023"/>
                  </a:cubicBezTo>
                  <a:cubicBezTo>
                    <a:pt x="2913" y="17440"/>
                    <a:pt x="3398" y="16866"/>
                    <a:pt x="3924" y="16186"/>
                  </a:cubicBezTo>
                  <a:cubicBezTo>
                    <a:pt x="4186" y="15805"/>
                    <a:pt x="4448" y="15514"/>
                    <a:pt x="4724" y="15134"/>
                  </a:cubicBezTo>
                  <a:cubicBezTo>
                    <a:pt x="4999" y="14842"/>
                    <a:pt x="5288" y="14551"/>
                    <a:pt x="5577" y="14260"/>
                  </a:cubicBezTo>
                  <a:cubicBezTo>
                    <a:pt x="6154" y="13685"/>
                    <a:pt x="6745" y="13102"/>
                    <a:pt x="7321" y="12528"/>
                  </a:cubicBezTo>
                  <a:cubicBezTo>
                    <a:pt x="7911" y="12050"/>
                    <a:pt x="8502" y="11565"/>
                    <a:pt x="9066" y="11176"/>
                  </a:cubicBezTo>
                  <a:cubicBezTo>
                    <a:pt x="9355" y="10893"/>
                    <a:pt x="9630" y="10699"/>
                    <a:pt x="9906" y="10505"/>
                  </a:cubicBezTo>
                  <a:cubicBezTo>
                    <a:pt x="10181" y="10310"/>
                    <a:pt x="10444" y="10116"/>
                    <a:pt x="10706" y="10027"/>
                  </a:cubicBezTo>
                  <a:cubicBezTo>
                    <a:pt x="11165" y="9639"/>
                    <a:pt x="11651" y="9347"/>
                    <a:pt x="12162" y="8967"/>
                  </a:cubicBezTo>
                  <a:cubicBezTo>
                    <a:pt x="12280" y="8870"/>
                    <a:pt x="12411" y="8773"/>
                    <a:pt x="12529" y="8676"/>
                  </a:cubicBezTo>
                  <a:cubicBezTo>
                    <a:pt x="12660" y="8676"/>
                    <a:pt x="12792" y="8578"/>
                    <a:pt x="12923" y="8578"/>
                  </a:cubicBezTo>
                  <a:cubicBezTo>
                    <a:pt x="13186" y="8384"/>
                    <a:pt x="13435" y="8287"/>
                    <a:pt x="13697" y="8190"/>
                  </a:cubicBezTo>
                  <a:cubicBezTo>
                    <a:pt x="14222" y="7907"/>
                    <a:pt x="14733" y="7615"/>
                    <a:pt x="15245" y="7421"/>
                  </a:cubicBezTo>
                  <a:cubicBezTo>
                    <a:pt x="15757" y="7227"/>
                    <a:pt x="16256" y="7130"/>
                    <a:pt x="16714" y="7033"/>
                  </a:cubicBezTo>
                  <a:cubicBezTo>
                    <a:pt x="17345" y="6782"/>
                    <a:pt x="17922" y="6782"/>
                    <a:pt x="18416" y="6782"/>
                  </a:cubicBezTo>
                  <a:cubicBezTo>
                    <a:pt x="18662" y="6782"/>
                    <a:pt x="18888" y="6782"/>
                    <a:pt x="19089" y="6749"/>
                  </a:cubicBezTo>
                  <a:cubicBezTo>
                    <a:pt x="19588" y="6749"/>
                    <a:pt x="19944" y="6749"/>
                    <a:pt x="20082" y="6693"/>
                  </a:cubicBezTo>
                  <a:cubicBezTo>
                    <a:pt x="20092" y="6741"/>
                    <a:pt x="20103" y="6790"/>
                    <a:pt x="20112" y="6847"/>
                  </a:cubicBezTo>
                  <a:cubicBezTo>
                    <a:pt x="20152" y="6944"/>
                    <a:pt x="20191" y="7033"/>
                    <a:pt x="20230" y="7130"/>
                  </a:cubicBezTo>
                  <a:cubicBezTo>
                    <a:pt x="20296" y="7324"/>
                    <a:pt x="20348" y="7421"/>
                    <a:pt x="20414" y="7518"/>
                  </a:cubicBezTo>
                  <a:cubicBezTo>
                    <a:pt x="20519" y="7713"/>
                    <a:pt x="20610" y="7907"/>
                    <a:pt x="20690" y="7996"/>
                  </a:cubicBezTo>
                  <a:cubicBezTo>
                    <a:pt x="20847" y="8190"/>
                    <a:pt x="20952" y="8287"/>
                    <a:pt x="21030" y="8384"/>
                  </a:cubicBezTo>
                  <a:cubicBezTo>
                    <a:pt x="21188" y="8578"/>
                    <a:pt x="21201" y="8578"/>
                    <a:pt x="21201" y="8578"/>
                  </a:cubicBezTo>
                  <a:cubicBezTo>
                    <a:pt x="21425" y="8578"/>
                    <a:pt x="21503" y="4912"/>
                    <a:pt x="21294" y="4241"/>
                  </a:cubicBezTo>
                  <a:cubicBezTo>
                    <a:pt x="21294" y="4241"/>
                    <a:pt x="21280" y="4241"/>
                    <a:pt x="21136" y="4046"/>
                  </a:cubicBezTo>
                  <a:cubicBezTo>
                    <a:pt x="21057" y="3949"/>
                    <a:pt x="20952" y="3763"/>
                    <a:pt x="20808" y="3569"/>
                  </a:cubicBezTo>
                  <a:cubicBezTo>
                    <a:pt x="20743" y="3472"/>
                    <a:pt x="20650" y="3375"/>
                    <a:pt x="20572" y="3181"/>
                  </a:cubicBezTo>
                  <a:cubicBezTo>
                    <a:pt x="20532" y="3083"/>
                    <a:pt x="20479" y="2986"/>
                    <a:pt x="20441" y="2889"/>
                  </a:cubicBezTo>
                  <a:cubicBezTo>
                    <a:pt x="20414" y="2800"/>
                    <a:pt x="20401" y="2703"/>
                    <a:pt x="20375" y="2703"/>
                  </a:cubicBezTo>
                  <a:cubicBezTo>
                    <a:pt x="20361" y="2606"/>
                    <a:pt x="20348" y="2606"/>
                    <a:pt x="20335" y="2509"/>
                  </a:cubicBezTo>
                  <a:lnTo>
                    <a:pt x="20230" y="2217"/>
                  </a:lnTo>
                  <a:lnTo>
                    <a:pt x="20179" y="2120"/>
                  </a:lnTo>
                  <a:cubicBezTo>
                    <a:pt x="20126" y="2023"/>
                    <a:pt x="19746" y="1740"/>
                    <a:pt x="19128" y="1352"/>
                  </a:cubicBezTo>
                  <a:cubicBezTo>
                    <a:pt x="18511" y="963"/>
                    <a:pt x="17672" y="291"/>
                    <a:pt x="16714" y="291"/>
                  </a:cubicBezTo>
                  <a:cubicBezTo>
                    <a:pt x="16243" y="194"/>
                    <a:pt x="15744" y="97"/>
                    <a:pt x="152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" name="Google Shape;139;p16"/>
            <p:cNvSpPr/>
            <p:nvPr/>
          </p:nvSpPr>
          <p:spPr>
            <a:xfrm rot="244922">
              <a:off x="660641" y="266263"/>
              <a:ext cx="82611" cy="18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extrusionOk="0">
                  <a:moveTo>
                    <a:pt x="20348" y="0"/>
                  </a:moveTo>
                  <a:cubicBezTo>
                    <a:pt x="20148" y="0"/>
                    <a:pt x="19968" y="24"/>
                    <a:pt x="19875" y="81"/>
                  </a:cubicBezTo>
                  <a:cubicBezTo>
                    <a:pt x="19875" y="81"/>
                    <a:pt x="19494" y="489"/>
                    <a:pt x="18908" y="1150"/>
                  </a:cubicBezTo>
                  <a:cubicBezTo>
                    <a:pt x="18321" y="1859"/>
                    <a:pt x="17491" y="2772"/>
                    <a:pt x="16556" y="3873"/>
                  </a:cubicBezTo>
                  <a:cubicBezTo>
                    <a:pt x="14759" y="6045"/>
                    <a:pt x="12546" y="8737"/>
                    <a:pt x="10784" y="10847"/>
                  </a:cubicBezTo>
                  <a:cubicBezTo>
                    <a:pt x="9918" y="11901"/>
                    <a:pt x="8917" y="13081"/>
                    <a:pt x="7845" y="14262"/>
                  </a:cubicBezTo>
                  <a:cubicBezTo>
                    <a:pt x="6739" y="15442"/>
                    <a:pt x="5563" y="16607"/>
                    <a:pt x="4422" y="17630"/>
                  </a:cubicBezTo>
                  <a:cubicBezTo>
                    <a:pt x="3835" y="18134"/>
                    <a:pt x="3281" y="18622"/>
                    <a:pt x="2764" y="19047"/>
                  </a:cubicBezTo>
                  <a:cubicBezTo>
                    <a:pt x="2244" y="19456"/>
                    <a:pt x="1759" y="19834"/>
                    <a:pt x="1382" y="20148"/>
                  </a:cubicBezTo>
                  <a:cubicBezTo>
                    <a:pt x="551" y="20763"/>
                    <a:pt x="31" y="21140"/>
                    <a:pt x="31" y="21140"/>
                  </a:cubicBezTo>
                  <a:cubicBezTo>
                    <a:pt x="-166" y="21307"/>
                    <a:pt x="603" y="21600"/>
                    <a:pt x="1080" y="21600"/>
                  </a:cubicBezTo>
                  <a:cubicBezTo>
                    <a:pt x="1187" y="21600"/>
                    <a:pt x="1283" y="21584"/>
                    <a:pt x="1347" y="21550"/>
                  </a:cubicBezTo>
                  <a:cubicBezTo>
                    <a:pt x="1347" y="21550"/>
                    <a:pt x="1933" y="21188"/>
                    <a:pt x="2900" y="20606"/>
                  </a:cubicBezTo>
                  <a:cubicBezTo>
                    <a:pt x="3350" y="20306"/>
                    <a:pt x="3905" y="19944"/>
                    <a:pt x="4526" y="19519"/>
                  </a:cubicBezTo>
                  <a:cubicBezTo>
                    <a:pt x="5113" y="19109"/>
                    <a:pt x="5772" y="18637"/>
                    <a:pt x="6463" y="18150"/>
                  </a:cubicBezTo>
                  <a:cubicBezTo>
                    <a:pt x="7775" y="17126"/>
                    <a:pt x="9158" y="15978"/>
                    <a:pt x="10403" y="14797"/>
                  </a:cubicBezTo>
                  <a:cubicBezTo>
                    <a:pt x="11649" y="13601"/>
                    <a:pt x="12790" y="12404"/>
                    <a:pt x="13652" y="11335"/>
                  </a:cubicBezTo>
                  <a:cubicBezTo>
                    <a:pt x="15450" y="9209"/>
                    <a:pt x="17282" y="6439"/>
                    <a:pt x="18768" y="4220"/>
                  </a:cubicBezTo>
                  <a:cubicBezTo>
                    <a:pt x="20255" y="1984"/>
                    <a:pt x="21361" y="300"/>
                    <a:pt x="21361" y="300"/>
                  </a:cubicBezTo>
                  <a:cubicBezTo>
                    <a:pt x="21434" y="135"/>
                    <a:pt x="20824" y="0"/>
                    <a:pt x="203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15" name="Google Shape;140;p16"/>
          <p:cNvGrpSpPr/>
          <p:nvPr/>
        </p:nvGrpSpPr>
        <p:grpSpPr>
          <a:xfrm>
            <a:off x="462409" y="3702229"/>
            <a:ext cx="750050" cy="886913"/>
            <a:chOff x="0" y="0"/>
            <a:chExt cx="750048" cy="886911"/>
          </a:xfrm>
        </p:grpSpPr>
        <p:sp>
          <p:nvSpPr>
            <p:cNvPr id="213" name="Google Shape;141;p16"/>
            <p:cNvSpPr/>
            <p:nvPr/>
          </p:nvSpPr>
          <p:spPr>
            <a:xfrm rot="20062454">
              <a:off x="137861" y="65911"/>
              <a:ext cx="474327" cy="74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extrusionOk="0">
                  <a:moveTo>
                    <a:pt x="19697" y="0"/>
                  </a:moveTo>
                  <a:cubicBezTo>
                    <a:pt x="19677" y="0"/>
                    <a:pt x="19656" y="2"/>
                    <a:pt x="19633" y="6"/>
                  </a:cubicBezTo>
                  <a:cubicBezTo>
                    <a:pt x="15910" y="668"/>
                    <a:pt x="12624" y="1997"/>
                    <a:pt x="9574" y="3511"/>
                  </a:cubicBezTo>
                  <a:cubicBezTo>
                    <a:pt x="6699" y="4942"/>
                    <a:pt x="3844" y="6465"/>
                    <a:pt x="2181" y="8615"/>
                  </a:cubicBezTo>
                  <a:cubicBezTo>
                    <a:pt x="605" y="10655"/>
                    <a:pt x="60" y="12973"/>
                    <a:pt x="6" y="15242"/>
                  </a:cubicBezTo>
                  <a:cubicBezTo>
                    <a:pt x="-41" y="17344"/>
                    <a:pt x="134" y="19653"/>
                    <a:pt x="2289" y="21335"/>
                  </a:cubicBezTo>
                  <a:cubicBezTo>
                    <a:pt x="2329" y="21373"/>
                    <a:pt x="2383" y="21385"/>
                    <a:pt x="2432" y="21385"/>
                  </a:cubicBezTo>
                  <a:cubicBezTo>
                    <a:pt x="2440" y="21385"/>
                    <a:pt x="2449" y="21385"/>
                    <a:pt x="2457" y="21384"/>
                  </a:cubicBezTo>
                  <a:cubicBezTo>
                    <a:pt x="2403" y="21472"/>
                    <a:pt x="2464" y="21600"/>
                    <a:pt x="2659" y="21600"/>
                  </a:cubicBezTo>
                  <a:cubicBezTo>
                    <a:pt x="9191" y="21587"/>
                    <a:pt x="14873" y="17896"/>
                    <a:pt x="17741" y="14341"/>
                  </a:cubicBezTo>
                  <a:cubicBezTo>
                    <a:pt x="21250" y="10006"/>
                    <a:pt x="21559" y="4924"/>
                    <a:pt x="20246" y="173"/>
                  </a:cubicBezTo>
                  <a:cubicBezTo>
                    <a:pt x="20225" y="98"/>
                    <a:pt x="20140" y="65"/>
                    <a:pt x="20050" y="65"/>
                  </a:cubicBezTo>
                  <a:cubicBezTo>
                    <a:pt x="19996" y="65"/>
                    <a:pt x="19941" y="77"/>
                    <a:pt x="19896" y="98"/>
                  </a:cubicBezTo>
                  <a:cubicBezTo>
                    <a:pt x="19868" y="43"/>
                    <a:pt x="19798" y="0"/>
                    <a:pt x="1969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" name="Google Shape;142;p16"/>
            <p:cNvSpPr/>
            <p:nvPr/>
          </p:nvSpPr>
          <p:spPr>
            <a:xfrm rot="20062454">
              <a:off x="212858" y="199529"/>
              <a:ext cx="366008" cy="63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extrusionOk="0">
                  <a:moveTo>
                    <a:pt x="15633" y="0"/>
                  </a:moveTo>
                  <a:cubicBezTo>
                    <a:pt x="15483" y="0"/>
                    <a:pt x="15322" y="55"/>
                    <a:pt x="15300" y="166"/>
                  </a:cubicBezTo>
                  <a:cubicBezTo>
                    <a:pt x="14972" y="1931"/>
                    <a:pt x="14813" y="5784"/>
                    <a:pt x="14849" y="5851"/>
                  </a:cubicBezTo>
                  <a:cubicBezTo>
                    <a:pt x="13001" y="7615"/>
                    <a:pt x="11153" y="9375"/>
                    <a:pt x="9314" y="11140"/>
                  </a:cubicBezTo>
                  <a:cubicBezTo>
                    <a:pt x="9155" y="11294"/>
                    <a:pt x="8996" y="11448"/>
                    <a:pt x="8836" y="11603"/>
                  </a:cubicBezTo>
                  <a:cubicBezTo>
                    <a:pt x="7519" y="9750"/>
                    <a:pt x="6891" y="7806"/>
                    <a:pt x="6980" y="5804"/>
                  </a:cubicBezTo>
                  <a:cubicBezTo>
                    <a:pt x="6988" y="5691"/>
                    <a:pt x="6843" y="5635"/>
                    <a:pt x="6694" y="5635"/>
                  </a:cubicBezTo>
                  <a:cubicBezTo>
                    <a:pt x="6544" y="5635"/>
                    <a:pt x="6391" y="5691"/>
                    <a:pt x="6387" y="5804"/>
                  </a:cubicBezTo>
                  <a:cubicBezTo>
                    <a:pt x="6290" y="7863"/>
                    <a:pt x="6936" y="9869"/>
                    <a:pt x="8315" y="11773"/>
                  </a:cubicBezTo>
                  <a:cubicBezTo>
                    <a:pt x="8359" y="11834"/>
                    <a:pt x="8456" y="11870"/>
                    <a:pt x="8553" y="11881"/>
                  </a:cubicBezTo>
                  <a:cubicBezTo>
                    <a:pt x="6334" y="14036"/>
                    <a:pt x="4212" y="16233"/>
                    <a:pt x="2497" y="18532"/>
                  </a:cubicBezTo>
                  <a:cubicBezTo>
                    <a:pt x="994" y="16850"/>
                    <a:pt x="375" y="15013"/>
                    <a:pt x="666" y="13120"/>
                  </a:cubicBezTo>
                  <a:cubicBezTo>
                    <a:pt x="684" y="13010"/>
                    <a:pt x="545" y="12954"/>
                    <a:pt x="397" y="12954"/>
                  </a:cubicBezTo>
                  <a:cubicBezTo>
                    <a:pt x="248" y="12954"/>
                    <a:pt x="92" y="13010"/>
                    <a:pt x="74" y="13120"/>
                  </a:cubicBezTo>
                  <a:cubicBezTo>
                    <a:pt x="-244" y="15132"/>
                    <a:pt x="463" y="17092"/>
                    <a:pt x="2117" y="18872"/>
                  </a:cubicBezTo>
                  <a:cubicBezTo>
                    <a:pt x="2143" y="18893"/>
                    <a:pt x="2170" y="18913"/>
                    <a:pt x="2205" y="18929"/>
                  </a:cubicBezTo>
                  <a:cubicBezTo>
                    <a:pt x="1621" y="19731"/>
                    <a:pt x="1091" y="20550"/>
                    <a:pt x="622" y="21388"/>
                  </a:cubicBezTo>
                  <a:cubicBezTo>
                    <a:pt x="553" y="21516"/>
                    <a:pt x="736" y="21600"/>
                    <a:pt x="916" y="21600"/>
                  </a:cubicBezTo>
                  <a:cubicBezTo>
                    <a:pt x="1034" y="21600"/>
                    <a:pt x="1151" y="21564"/>
                    <a:pt x="1197" y="21481"/>
                  </a:cubicBezTo>
                  <a:cubicBezTo>
                    <a:pt x="2223" y="19639"/>
                    <a:pt x="3566" y="17884"/>
                    <a:pt x="5078" y="16176"/>
                  </a:cubicBezTo>
                  <a:cubicBezTo>
                    <a:pt x="5114" y="16218"/>
                    <a:pt x="5167" y="16248"/>
                    <a:pt x="5273" y="16259"/>
                  </a:cubicBezTo>
                  <a:cubicBezTo>
                    <a:pt x="5992" y="16331"/>
                    <a:pt x="6711" y="16368"/>
                    <a:pt x="7422" y="16368"/>
                  </a:cubicBezTo>
                  <a:cubicBezTo>
                    <a:pt x="10029" y="16368"/>
                    <a:pt x="12547" y="15883"/>
                    <a:pt x="14672" y="14942"/>
                  </a:cubicBezTo>
                  <a:cubicBezTo>
                    <a:pt x="14928" y="14831"/>
                    <a:pt x="14767" y="14605"/>
                    <a:pt x="14529" y="14605"/>
                  </a:cubicBezTo>
                  <a:cubicBezTo>
                    <a:pt x="14479" y="14605"/>
                    <a:pt x="14425" y="14615"/>
                    <a:pt x="14372" y="14638"/>
                  </a:cubicBezTo>
                  <a:cubicBezTo>
                    <a:pt x="12333" y="15543"/>
                    <a:pt x="9923" y="16025"/>
                    <a:pt x="7418" y="16025"/>
                  </a:cubicBezTo>
                  <a:cubicBezTo>
                    <a:pt x="6760" y="16025"/>
                    <a:pt x="6097" y="15992"/>
                    <a:pt x="5432" y="15924"/>
                  </a:cubicBezTo>
                  <a:cubicBezTo>
                    <a:pt x="5410" y="15922"/>
                    <a:pt x="5388" y="15920"/>
                    <a:pt x="5367" y="15920"/>
                  </a:cubicBezTo>
                  <a:cubicBezTo>
                    <a:pt x="5346" y="15920"/>
                    <a:pt x="5326" y="15922"/>
                    <a:pt x="5309" y="15924"/>
                  </a:cubicBezTo>
                  <a:cubicBezTo>
                    <a:pt x="6794" y="14268"/>
                    <a:pt x="8439" y="12652"/>
                    <a:pt x="10110" y="11052"/>
                  </a:cubicBezTo>
                  <a:cubicBezTo>
                    <a:pt x="10800" y="10389"/>
                    <a:pt x="11498" y="9730"/>
                    <a:pt x="12188" y="9066"/>
                  </a:cubicBezTo>
                  <a:cubicBezTo>
                    <a:pt x="12222" y="9077"/>
                    <a:pt x="12267" y="9082"/>
                    <a:pt x="12320" y="9082"/>
                  </a:cubicBezTo>
                  <a:cubicBezTo>
                    <a:pt x="15318" y="8974"/>
                    <a:pt x="18218" y="8619"/>
                    <a:pt x="21038" y="8017"/>
                  </a:cubicBezTo>
                  <a:cubicBezTo>
                    <a:pt x="21356" y="7948"/>
                    <a:pt x="21267" y="7671"/>
                    <a:pt x="20983" y="7671"/>
                  </a:cubicBezTo>
                  <a:cubicBezTo>
                    <a:pt x="20951" y="7671"/>
                    <a:pt x="20916" y="7675"/>
                    <a:pt x="20879" y="7682"/>
                  </a:cubicBezTo>
                  <a:cubicBezTo>
                    <a:pt x="18182" y="8259"/>
                    <a:pt x="15415" y="8603"/>
                    <a:pt x="12550" y="8722"/>
                  </a:cubicBezTo>
                  <a:cubicBezTo>
                    <a:pt x="15406" y="5995"/>
                    <a:pt x="18279" y="3268"/>
                    <a:pt x="21135" y="547"/>
                  </a:cubicBezTo>
                  <a:cubicBezTo>
                    <a:pt x="21276" y="412"/>
                    <a:pt x="21070" y="286"/>
                    <a:pt x="20866" y="286"/>
                  </a:cubicBezTo>
                  <a:cubicBezTo>
                    <a:pt x="20774" y="286"/>
                    <a:pt x="20682" y="312"/>
                    <a:pt x="20622" y="372"/>
                  </a:cubicBezTo>
                  <a:cubicBezTo>
                    <a:pt x="18908" y="2003"/>
                    <a:pt x="17183" y="3634"/>
                    <a:pt x="15468" y="5264"/>
                  </a:cubicBezTo>
                  <a:cubicBezTo>
                    <a:pt x="15450" y="3561"/>
                    <a:pt x="15583" y="1864"/>
                    <a:pt x="15901" y="166"/>
                  </a:cubicBezTo>
                  <a:cubicBezTo>
                    <a:pt x="15923" y="55"/>
                    <a:pt x="15784" y="0"/>
                    <a:pt x="15633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16" name="Google Shape;143;p16"/>
          <p:cNvSpPr/>
          <p:nvPr/>
        </p:nvSpPr>
        <p:spPr>
          <a:xfrm>
            <a:off x="1" y="3986244"/>
            <a:ext cx="1396761" cy="1157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42" h="17862" extrusionOk="0">
                <a:moveTo>
                  <a:pt x="63" y="2150"/>
                </a:moveTo>
                <a:cubicBezTo>
                  <a:pt x="320" y="2150"/>
                  <a:pt x="5622" y="-3738"/>
                  <a:pt x="9329" y="3974"/>
                </a:cubicBezTo>
                <a:cubicBezTo>
                  <a:pt x="13037" y="11692"/>
                  <a:pt x="21600" y="7905"/>
                  <a:pt x="19235" y="17862"/>
                </a:cubicBezTo>
                <a:lnTo>
                  <a:pt x="0" y="17862"/>
                </a:lnTo>
                <a:close/>
              </a:path>
            </a:pathLst>
          </a:custGeom>
          <a:solidFill>
            <a:srgbClr val="3FB3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7" name="Google Shape;144;p16"/>
          <p:cNvSpPr/>
          <p:nvPr/>
        </p:nvSpPr>
        <p:spPr>
          <a:xfrm>
            <a:off x="3217550" y="729823"/>
            <a:ext cx="5926459" cy="4413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85" h="21525" extrusionOk="0">
                <a:moveTo>
                  <a:pt x="16026" y="2718"/>
                </a:moveTo>
                <a:cubicBezTo>
                  <a:pt x="15789" y="1496"/>
                  <a:pt x="15100" y="-75"/>
                  <a:pt x="13119" y="3"/>
                </a:cubicBezTo>
                <a:cubicBezTo>
                  <a:pt x="11094" y="83"/>
                  <a:pt x="9435" y="4557"/>
                  <a:pt x="6121" y="6753"/>
                </a:cubicBezTo>
                <a:cubicBezTo>
                  <a:pt x="4380" y="7907"/>
                  <a:pt x="-2915" y="9778"/>
                  <a:pt x="1284" y="21525"/>
                </a:cubicBezTo>
                <a:lnTo>
                  <a:pt x="18685" y="21525"/>
                </a:lnTo>
                <a:lnTo>
                  <a:pt x="18685" y="5170"/>
                </a:lnTo>
                <a:cubicBezTo>
                  <a:pt x="18412" y="4040"/>
                  <a:pt x="17727" y="2742"/>
                  <a:pt x="16026" y="2718"/>
                </a:cubicBezTo>
                <a:close/>
              </a:path>
            </a:pathLst>
          </a:custGeom>
          <a:solidFill>
            <a:srgbClr val="A0EB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8" name="Google Shape;145;p16"/>
          <p:cNvSpPr/>
          <p:nvPr/>
        </p:nvSpPr>
        <p:spPr>
          <a:xfrm>
            <a:off x="2838848" y="1324464"/>
            <a:ext cx="4536759" cy="2368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53" y="0"/>
                </a:moveTo>
                <a:cubicBezTo>
                  <a:pt x="9276" y="0"/>
                  <a:pt x="7858" y="1275"/>
                  <a:pt x="6865" y="3319"/>
                </a:cubicBezTo>
                <a:cubicBezTo>
                  <a:pt x="6195" y="4689"/>
                  <a:pt x="5265" y="5447"/>
                  <a:pt x="4288" y="5447"/>
                </a:cubicBezTo>
                <a:cubicBezTo>
                  <a:pt x="4246" y="5447"/>
                  <a:pt x="4205" y="5445"/>
                  <a:pt x="4163" y="5443"/>
                </a:cubicBezTo>
                <a:cubicBezTo>
                  <a:pt x="4116" y="5436"/>
                  <a:pt x="4071" y="5436"/>
                  <a:pt x="4023" y="5436"/>
                </a:cubicBezTo>
                <a:cubicBezTo>
                  <a:pt x="1800" y="5436"/>
                  <a:pt x="0" y="8878"/>
                  <a:pt x="0" y="13131"/>
                </a:cubicBezTo>
                <a:cubicBezTo>
                  <a:pt x="0" y="17378"/>
                  <a:pt x="1800" y="20819"/>
                  <a:pt x="4023" y="20819"/>
                </a:cubicBezTo>
                <a:cubicBezTo>
                  <a:pt x="5272" y="20819"/>
                  <a:pt x="6387" y="19733"/>
                  <a:pt x="7123" y="18031"/>
                </a:cubicBezTo>
                <a:cubicBezTo>
                  <a:pt x="8101" y="19776"/>
                  <a:pt x="9410" y="20849"/>
                  <a:pt x="10853" y="20849"/>
                </a:cubicBezTo>
                <a:cubicBezTo>
                  <a:pt x="11646" y="20849"/>
                  <a:pt x="12401" y="20526"/>
                  <a:pt x="13079" y="19940"/>
                </a:cubicBezTo>
                <a:cubicBezTo>
                  <a:pt x="13707" y="20971"/>
                  <a:pt x="14525" y="21600"/>
                  <a:pt x="15420" y="21600"/>
                </a:cubicBezTo>
                <a:cubicBezTo>
                  <a:pt x="16583" y="21600"/>
                  <a:pt x="17618" y="20538"/>
                  <a:pt x="18274" y="18897"/>
                </a:cubicBezTo>
                <a:cubicBezTo>
                  <a:pt x="18628" y="19537"/>
                  <a:pt x="19106" y="19934"/>
                  <a:pt x="19631" y="19934"/>
                </a:cubicBezTo>
                <a:cubicBezTo>
                  <a:pt x="20718" y="19934"/>
                  <a:pt x="21600" y="18244"/>
                  <a:pt x="21600" y="16163"/>
                </a:cubicBezTo>
                <a:cubicBezTo>
                  <a:pt x="21600" y="14082"/>
                  <a:pt x="20718" y="12398"/>
                  <a:pt x="19631" y="12398"/>
                </a:cubicBezTo>
                <a:lnTo>
                  <a:pt x="19622" y="12398"/>
                </a:lnTo>
                <a:cubicBezTo>
                  <a:pt x="19619" y="12398"/>
                  <a:pt x="19615" y="12398"/>
                  <a:pt x="19612" y="12398"/>
                </a:cubicBezTo>
                <a:cubicBezTo>
                  <a:pt x="19167" y="12398"/>
                  <a:pt x="18744" y="11984"/>
                  <a:pt x="18517" y="11245"/>
                </a:cubicBezTo>
                <a:cubicBezTo>
                  <a:pt x="18173" y="10135"/>
                  <a:pt x="17669" y="9220"/>
                  <a:pt x="17064" y="8621"/>
                </a:cubicBezTo>
                <a:cubicBezTo>
                  <a:pt x="16516" y="8078"/>
                  <a:pt x="16077" y="7218"/>
                  <a:pt x="15822" y="6138"/>
                </a:cubicBezTo>
                <a:cubicBezTo>
                  <a:pt x="14968" y="2520"/>
                  <a:pt x="13067" y="0"/>
                  <a:pt x="10853" y="0"/>
                </a:cubicBezTo>
                <a:close/>
              </a:path>
            </a:pathLst>
          </a:custGeom>
          <a:solidFill>
            <a:srgbClr val="FFFFFF">
              <a:alpha val="446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9" name="Texte du titre"/>
          <p:cNvSpPr txBox="1">
            <a:spLocks noGrp="1"/>
          </p:cNvSpPr>
          <p:nvPr>
            <p:ph type="title"/>
          </p:nvPr>
        </p:nvSpPr>
        <p:spPr>
          <a:xfrm>
            <a:off x="717525" y="552989"/>
            <a:ext cx="7708801" cy="5727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53B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2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8650" y="1342099"/>
            <a:ext cx="2607300" cy="9927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e du titre"/>
          <p:cNvSpPr txBox="1">
            <a:spLocks noGrp="1"/>
          </p:cNvSpPr>
          <p:nvPr>
            <p:ph type="title"/>
          </p:nvPr>
        </p:nvSpPr>
        <p:spPr>
          <a:xfrm>
            <a:off x="717525" y="552989"/>
            <a:ext cx="7708801" cy="572702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17512" y="2011675"/>
            <a:ext cx="1984801" cy="9396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 algn="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 algn="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 algn="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 algn="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239" name="Google Shape;165;p17"/>
          <p:cNvGrpSpPr/>
          <p:nvPr/>
        </p:nvGrpSpPr>
        <p:grpSpPr>
          <a:xfrm>
            <a:off x="7676533" y="27"/>
            <a:ext cx="1430652" cy="1052819"/>
            <a:chOff x="0" y="0"/>
            <a:chExt cx="1430650" cy="1052818"/>
          </a:xfrm>
        </p:grpSpPr>
        <p:grpSp>
          <p:nvGrpSpPr>
            <p:cNvPr id="234" name="Google Shape;166;p17"/>
            <p:cNvGrpSpPr/>
            <p:nvPr/>
          </p:nvGrpSpPr>
          <p:grpSpPr>
            <a:xfrm>
              <a:off x="16136" y="68402"/>
              <a:ext cx="1154879" cy="906635"/>
              <a:chOff x="0" y="0"/>
              <a:chExt cx="1154878" cy="906633"/>
            </a:xfrm>
          </p:grpSpPr>
          <p:sp>
            <p:nvSpPr>
              <p:cNvPr id="230" name="Google Shape;167;p17"/>
              <p:cNvSpPr/>
              <p:nvPr/>
            </p:nvSpPr>
            <p:spPr>
              <a:xfrm rot="10690018">
                <a:off x="13799" y="14519"/>
                <a:ext cx="921907" cy="877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8" h="21600" extrusionOk="0">
                    <a:moveTo>
                      <a:pt x="11235" y="0"/>
                    </a:moveTo>
                    <a:cubicBezTo>
                      <a:pt x="11200" y="0"/>
                      <a:pt x="11164" y="1"/>
                      <a:pt x="11128" y="4"/>
                    </a:cubicBezTo>
                    <a:cubicBezTo>
                      <a:pt x="10073" y="77"/>
                      <a:pt x="9691" y="1212"/>
                      <a:pt x="9448" y="2145"/>
                    </a:cubicBezTo>
                    <a:cubicBezTo>
                      <a:pt x="9124" y="3391"/>
                      <a:pt x="8963" y="5158"/>
                      <a:pt x="7946" y="5158"/>
                    </a:cubicBezTo>
                    <a:cubicBezTo>
                      <a:pt x="7665" y="5158"/>
                      <a:pt x="7317" y="5022"/>
                      <a:pt x="6883" y="4703"/>
                    </a:cubicBezTo>
                    <a:cubicBezTo>
                      <a:pt x="6541" y="4452"/>
                      <a:pt x="6100" y="4054"/>
                      <a:pt x="5652" y="4054"/>
                    </a:cubicBezTo>
                    <a:cubicBezTo>
                      <a:pt x="5562" y="4054"/>
                      <a:pt x="5471" y="4071"/>
                      <a:pt x="5382" y="4107"/>
                    </a:cubicBezTo>
                    <a:cubicBezTo>
                      <a:pt x="3865" y="4723"/>
                      <a:pt x="4848" y="6817"/>
                      <a:pt x="5024" y="7889"/>
                    </a:cubicBezTo>
                    <a:cubicBezTo>
                      <a:pt x="5131" y="8532"/>
                      <a:pt x="5113" y="9661"/>
                      <a:pt x="4429" y="9661"/>
                    </a:cubicBezTo>
                    <a:cubicBezTo>
                      <a:pt x="4325" y="9661"/>
                      <a:pt x="4206" y="9635"/>
                      <a:pt x="4068" y="9577"/>
                    </a:cubicBezTo>
                    <a:cubicBezTo>
                      <a:pt x="2852" y="9059"/>
                      <a:pt x="2575" y="7302"/>
                      <a:pt x="1145" y="7302"/>
                    </a:cubicBezTo>
                    <a:cubicBezTo>
                      <a:pt x="1078" y="7302"/>
                      <a:pt x="1009" y="7306"/>
                      <a:pt x="937" y="7313"/>
                    </a:cubicBezTo>
                    <a:cubicBezTo>
                      <a:pt x="95" y="7406"/>
                      <a:pt x="-90" y="8214"/>
                      <a:pt x="36" y="8985"/>
                    </a:cubicBezTo>
                    <a:cubicBezTo>
                      <a:pt x="234" y="10160"/>
                      <a:pt x="853" y="11179"/>
                      <a:pt x="1226" y="12287"/>
                    </a:cubicBezTo>
                    <a:cubicBezTo>
                      <a:pt x="1618" y="13449"/>
                      <a:pt x="1738" y="14729"/>
                      <a:pt x="1605" y="15954"/>
                    </a:cubicBezTo>
                    <a:cubicBezTo>
                      <a:pt x="1534" y="16616"/>
                      <a:pt x="955" y="17509"/>
                      <a:pt x="1109" y="18171"/>
                    </a:cubicBezTo>
                    <a:cubicBezTo>
                      <a:pt x="1337" y="19137"/>
                      <a:pt x="3104" y="18988"/>
                      <a:pt x="3806" y="19121"/>
                    </a:cubicBezTo>
                    <a:cubicBezTo>
                      <a:pt x="4799" y="19309"/>
                      <a:pt x="5804" y="19481"/>
                      <a:pt x="6763" y="19829"/>
                    </a:cubicBezTo>
                    <a:cubicBezTo>
                      <a:pt x="7920" y="20246"/>
                      <a:pt x="9799" y="21600"/>
                      <a:pt x="11325" y="21600"/>
                    </a:cubicBezTo>
                    <a:cubicBezTo>
                      <a:pt x="11868" y="21600"/>
                      <a:pt x="12366" y="21429"/>
                      <a:pt x="12771" y="20984"/>
                    </a:cubicBezTo>
                    <a:cubicBezTo>
                      <a:pt x="13270" y="20434"/>
                      <a:pt x="13017" y="19591"/>
                      <a:pt x="12644" y="19054"/>
                    </a:cubicBezTo>
                    <a:cubicBezTo>
                      <a:pt x="12173" y="18379"/>
                      <a:pt x="11325" y="17952"/>
                      <a:pt x="10955" y="17191"/>
                    </a:cubicBezTo>
                    <a:cubicBezTo>
                      <a:pt x="10646" y="16556"/>
                      <a:pt x="11069" y="16392"/>
                      <a:pt x="11623" y="16392"/>
                    </a:cubicBezTo>
                    <a:cubicBezTo>
                      <a:pt x="12119" y="16392"/>
                      <a:pt x="12720" y="16524"/>
                      <a:pt x="12993" y="16566"/>
                    </a:cubicBezTo>
                    <a:cubicBezTo>
                      <a:pt x="13454" y="16637"/>
                      <a:pt x="13997" y="16741"/>
                      <a:pt x="14524" y="16741"/>
                    </a:cubicBezTo>
                    <a:cubicBezTo>
                      <a:pt x="15198" y="16741"/>
                      <a:pt x="15846" y="16571"/>
                      <a:pt x="16263" y="15947"/>
                    </a:cubicBezTo>
                    <a:cubicBezTo>
                      <a:pt x="17028" y="14805"/>
                      <a:pt x="15832" y="13637"/>
                      <a:pt x="15138" y="12883"/>
                    </a:cubicBezTo>
                    <a:cubicBezTo>
                      <a:pt x="14189" y="11847"/>
                      <a:pt x="14546" y="11463"/>
                      <a:pt x="15265" y="11344"/>
                    </a:cubicBezTo>
                    <a:cubicBezTo>
                      <a:pt x="15473" y="11308"/>
                      <a:pt x="15711" y="11296"/>
                      <a:pt x="15957" y="11296"/>
                    </a:cubicBezTo>
                    <a:cubicBezTo>
                      <a:pt x="16418" y="11296"/>
                      <a:pt x="16903" y="11341"/>
                      <a:pt x="17256" y="11367"/>
                    </a:cubicBezTo>
                    <a:cubicBezTo>
                      <a:pt x="17606" y="11392"/>
                      <a:pt x="18057" y="11433"/>
                      <a:pt x="18526" y="11433"/>
                    </a:cubicBezTo>
                    <a:cubicBezTo>
                      <a:pt x="19606" y="11433"/>
                      <a:pt x="20787" y="11218"/>
                      <a:pt x="21082" y="10106"/>
                    </a:cubicBezTo>
                    <a:cubicBezTo>
                      <a:pt x="21510" y="8498"/>
                      <a:pt x="19395" y="7807"/>
                      <a:pt x="18307" y="7731"/>
                    </a:cubicBezTo>
                    <a:cubicBezTo>
                      <a:pt x="17916" y="7704"/>
                      <a:pt x="17077" y="7648"/>
                      <a:pt x="16883" y="7188"/>
                    </a:cubicBezTo>
                    <a:cubicBezTo>
                      <a:pt x="16590" y="6486"/>
                      <a:pt x="17746" y="5944"/>
                      <a:pt x="18141" y="5639"/>
                    </a:cubicBezTo>
                    <a:cubicBezTo>
                      <a:pt x="18948" y="5011"/>
                      <a:pt x="19568" y="4028"/>
                      <a:pt x="19744" y="2962"/>
                    </a:cubicBezTo>
                    <a:cubicBezTo>
                      <a:pt x="19898" y="2032"/>
                      <a:pt x="19420" y="1205"/>
                      <a:pt x="18634" y="811"/>
                    </a:cubicBezTo>
                    <a:cubicBezTo>
                      <a:pt x="18348" y="669"/>
                      <a:pt x="18083" y="607"/>
                      <a:pt x="17833" y="607"/>
                    </a:cubicBezTo>
                    <a:cubicBezTo>
                      <a:pt x="16268" y="607"/>
                      <a:pt x="15319" y="3036"/>
                      <a:pt x="13880" y="3372"/>
                    </a:cubicBezTo>
                    <a:cubicBezTo>
                      <a:pt x="13820" y="3387"/>
                      <a:pt x="13765" y="3393"/>
                      <a:pt x="13714" y="3393"/>
                    </a:cubicBezTo>
                    <a:cubicBezTo>
                      <a:pt x="13062" y="3393"/>
                      <a:pt x="13100" y="2302"/>
                      <a:pt x="12937" y="1725"/>
                    </a:cubicBezTo>
                    <a:cubicBezTo>
                      <a:pt x="12688" y="855"/>
                      <a:pt x="12155" y="0"/>
                      <a:pt x="11235" y="0"/>
                    </a:cubicBezTo>
                    <a:close/>
                  </a:path>
                </a:pathLst>
              </a:custGeom>
              <a:solidFill>
                <a:srgbClr val="5AD1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1" name="Google Shape;168;p17"/>
              <p:cNvSpPr/>
              <p:nvPr/>
            </p:nvSpPr>
            <p:spPr>
              <a:xfrm rot="10690018">
                <a:off x="269157" y="74805"/>
                <a:ext cx="876313" cy="602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9" h="21600" extrusionOk="0">
                    <a:moveTo>
                      <a:pt x="21477" y="0"/>
                    </a:moveTo>
                    <a:cubicBezTo>
                      <a:pt x="21440" y="0"/>
                      <a:pt x="21381" y="40"/>
                      <a:pt x="21306" y="134"/>
                    </a:cubicBezTo>
                    <a:cubicBezTo>
                      <a:pt x="21306" y="134"/>
                      <a:pt x="20929" y="616"/>
                      <a:pt x="20305" y="1416"/>
                    </a:cubicBezTo>
                    <a:cubicBezTo>
                      <a:pt x="19991" y="1817"/>
                      <a:pt x="19619" y="2294"/>
                      <a:pt x="19196" y="2834"/>
                    </a:cubicBezTo>
                    <a:cubicBezTo>
                      <a:pt x="18985" y="3104"/>
                      <a:pt x="18763" y="3388"/>
                      <a:pt x="18532" y="3682"/>
                    </a:cubicBezTo>
                    <a:cubicBezTo>
                      <a:pt x="18301" y="3977"/>
                      <a:pt x="18060" y="4290"/>
                      <a:pt x="17813" y="4613"/>
                    </a:cubicBezTo>
                    <a:cubicBezTo>
                      <a:pt x="17565" y="4931"/>
                      <a:pt x="17311" y="5264"/>
                      <a:pt x="17050" y="5601"/>
                    </a:cubicBezTo>
                    <a:cubicBezTo>
                      <a:pt x="16984" y="5683"/>
                      <a:pt x="16918" y="5770"/>
                      <a:pt x="16852" y="5857"/>
                    </a:cubicBezTo>
                    <a:cubicBezTo>
                      <a:pt x="16789" y="5943"/>
                      <a:pt x="16723" y="6031"/>
                      <a:pt x="16657" y="6117"/>
                    </a:cubicBezTo>
                    <a:cubicBezTo>
                      <a:pt x="16525" y="6291"/>
                      <a:pt x="16393" y="6469"/>
                      <a:pt x="16261" y="6648"/>
                    </a:cubicBezTo>
                    <a:cubicBezTo>
                      <a:pt x="15994" y="7004"/>
                      <a:pt x="15726" y="7366"/>
                      <a:pt x="15455" y="7728"/>
                    </a:cubicBezTo>
                    <a:lnTo>
                      <a:pt x="15353" y="7862"/>
                    </a:lnTo>
                    <a:lnTo>
                      <a:pt x="15254" y="8007"/>
                    </a:lnTo>
                    <a:cubicBezTo>
                      <a:pt x="15188" y="8103"/>
                      <a:pt x="15122" y="8200"/>
                      <a:pt x="15056" y="8297"/>
                    </a:cubicBezTo>
                    <a:cubicBezTo>
                      <a:pt x="14927" y="8489"/>
                      <a:pt x="14798" y="8682"/>
                      <a:pt x="14669" y="8875"/>
                    </a:cubicBezTo>
                    <a:cubicBezTo>
                      <a:pt x="14158" y="9656"/>
                      <a:pt x="13659" y="10447"/>
                      <a:pt x="13177" y="11213"/>
                    </a:cubicBezTo>
                    <a:cubicBezTo>
                      <a:pt x="12692" y="11975"/>
                      <a:pt x="12223" y="12703"/>
                      <a:pt x="11771" y="13373"/>
                    </a:cubicBezTo>
                    <a:cubicBezTo>
                      <a:pt x="11322" y="14039"/>
                      <a:pt x="10830" y="14743"/>
                      <a:pt x="10298" y="15422"/>
                    </a:cubicBezTo>
                    <a:cubicBezTo>
                      <a:pt x="10031" y="15760"/>
                      <a:pt x="9757" y="16098"/>
                      <a:pt x="9470" y="16416"/>
                    </a:cubicBezTo>
                    <a:cubicBezTo>
                      <a:pt x="9182" y="16739"/>
                      <a:pt x="8885" y="17052"/>
                      <a:pt x="8582" y="17342"/>
                    </a:cubicBezTo>
                    <a:cubicBezTo>
                      <a:pt x="8275" y="17636"/>
                      <a:pt x="7961" y="17901"/>
                      <a:pt x="7637" y="18147"/>
                    </a:cubicBezTo>
                    <a:cubicBezTo>
                      <a:pt x="7558" y="18209"/>
                      <a:pt x="7479" y="18272"/>
                      <a:pt x="7396" y="18325"/>
                    </a:cubicBezTo>
                    <a:cubicBezTo>
                      <a:pt x="7314" y="18383"/>
                      <a:pt x="7234" y="18441"/>
                      <a:pt x="7152" y="18494"/>
                    </a:cubicBezTo>
                    <a:cubicBezTo>
                      <a:pt x="6987" y="18595"/>
                      <a:pt x="6819" y="18687"/>
                      <a:pt x="6650" y="18783"/>
                    </a:cubicBezTo>
                    <a:cubicBezTo>
                      <a:pt x="6568" y="18831"/>
                      <a:pt x="6485" y="18880"/>
                      <a:pt x="6403" y="18928"/>
                    </a:cubicBezTo>
                    <a:cubicBezTo>
                      <a:pt x="6360" y="18952"/>
                      <a:pt x="6320" y="18976"/>
                      <a:pt x="6281" y="19000"/>
                    </a:cubicBezTo>
                    <a:cubicBezTo>
                      <a:pt x="6238" y="19019"/>
                      <a:pt x="6195" y="19044"/>
                      <a:pt x="6155" y="19063"/>
                    </a:cubicBezTo>
                    <a:cubicBezTo>
                      <a:pt x="5987" y="19150"/>
                      <a:pt x="5822" y="19231"/>
                      <a:pt x="5656" y="19313"/>
                    </a:cubicBezTo>
                    <a:cubicBezTo>
                      <a:pt x="5577" y="19357"/>
                      <a:pt x="5495" y="19400"/>
                      <a:pt x="5412" y="19439"/>
                    </a:cubicBezTo>
                    <a:cubicBezTo>
                      <a:pt x="5333" y="19477"/>
                      <a:pt x="5250" y="19511"/>
                      <a:pt x="5171" y="19550"/>
                    </a:cubicBezTo>
                    <a:cubicBezTo>
                      <a:pt x="5006" y="19622"/>
                      <a:pt x="4848" y="19694"/>
                      <a:pt x="4689" y="19767"/>
                    </a:cubicBezTo>
                    <a:cubicBezTo>
                      <a:pt x="3428" y="20316"/>
                      <a:pt x="2292" y="20688"/>
                      <a:pt x="1484" y="20957"/>
                    </a:cubicBezTo>
                    <a:cubicBezTo>
                      <a:pt x="1081" y="21088"/>
                      <a:pt x="754" y="21194"/>
                      <a:pt x="529" y="21261"/>
                    </a:cubicBezTo>
                    <a:cubicBezTo>
                      <a:pt x="308" y="21334"/>
                      <a:pt x="186" y="21372"/>
                      <a:pt x="186" y="21372"/>
                    </a:cubicBezTo>
                    <a:cubicBezTo>
                      <a:pt x="-43" y="21452"/>
                      <a:pt x="-56" y="21600"/>
                      <a:pt x="121" y="21600"/>
                    </a:cubicBezTo>
                    <a:cubicBezTo>
                      <a:pt x="149" y="21600"/>
                      <a:pt x="180" y="21597"/>
                      <a:pt x="216" y="21589"/>
                    </a:cubicBezTo>
                    <a:cubicBezTo>
                      <a:pt x="216" y="21589"/>
                      <a:pt x="338" y="21551"/>
                      <a:pt x="562" y="21488"/>
                    </a:cubicBezTo>
                    <a:cubicBezTo>
                      <a:pt x="787" y="21420"/>
                      <a:pt x="1114" y="21324"/>
                      <a:pt x="1520" y="21204"/>
                    </a:cubicBezTo>
                    <a:cubicBezTo>
                      <a:pt x="2335" y="20952"/>
                      <a:pt x="3474" y="20605"/>
                      <a:pt x="4752" y="20075"/>
                    </a:cubicBezTo>
                    <a:cubicBezTo>
                      <a:pt x="4910" y="20008"/>
                      <a:pt x="5072" y="19940"/>
                      <a:pt x="5237" y="19868"/>
                    </a:cubicBezTo>
                    <a:cubicBezTo>
                      <a:pt x="5320" y="19834"/>
                      <a:pt x="5402" y="19796"/>
                      <a:pt x="5485" y="19762"/>
                    </a:cubicBezTo>
                    <a:cubicBezTo>
                      <a:pt x="5567" y="19723"/>
                      <a:pt x="5650" y="19680"/>
                      <a:pt x="5732" y="19641"/>
                    </a:cubicBezTo>
                    <a:cubicBezTo>
                      <a:pt x="5897" y="19559"/>
                      <a:pt x="6066" y="19477"/>
                      <a:pt x="6234" y="19395"/>
                    </a:cubicBezTo>
                    <a:cubicBezTo>
                      <a:pt x="6277" y="19376"/>
                      <a:pt x="6320" y="19352"/>
                      <a:pt x="6363" y="19333"/>
                    </a:cubicBezTo>
                    <a:cubicBezTo>
                      <a:pt x="6403" y="19308"/>
                      <a:pt x="6446" y="19285"/>
                      <a:pt x="6489" y="19260"/>
                    </a:cubicBezTo>
                    <a:cubicBezTo>
                      <a:pt x="6571" y="19217"/>
                      <a:pt x="6657" y="19169"/>
                      <a:pt x="6743" y="19120"/>
                    </a:cubicBezTo>
                    <a:cubicBezTo>
                      <a:pt x="6911" y="19024"/>
                      <a:pt x="7083" y="18933"/>
                      <a:pt x="7254" y="18836"/>
                    </a:cubicBezTo>
                    <a:cubicBezTo>
                      <a:pt x="7337" y="18778"/>
                      <a:pt x="7423" y="18720"/>
                      <a:pt x="7505" y="18662"/>
                    </a:cubicBezTo>
                    <a:cubicBezTo>
                      <a:pt x="7591" y="18609"/>
                      <a:pt x="7674" y="18547"/>
                      <a:pt x="7756" y="18484"/>
                    </a:cubicBezTo>
                    <a:cubicBezTo>
                      <a:pt x="8086" y="18238"/>
                      <a:pt x="8413" y="17968"/>
                      <a:pt x="8727" y="17674"/>
                    </a:cubicBezTo>
                    <a:cubicBezTo>
                      <a:pt x="9040" y="17380"/>
                      <a:pt x="9344" y="17067"/>
                      <a:pt x="9638" y="16743"/>
                    </a:cubicBezTo>
                    <a:cubicBezTo>
                      <a:pt x="9932" y="16416"/>
                      <a:pt x="10213" y="16078"/>
                      <a:pt x="10487" y="15736"/>
                    </a:cubicBezTo>
                    <a:cubicBezTo>
                      <a:pt x="11028" y="15051"/>
                      <a:pt x="11527" y="14347"/>
                      <a:pt x="11982" y="13672"/>
                    </a:cubicBezTo>
                    <a:cubicBezTo>
                      <a:pt x="12434" y="13002"/>
                      <a:pt x="12906" y="12264"/>
                      <a:pt x="13385" y="11493"/>
                    </a:cubicBezTo>
                    <a:cubicBezTo>
                      <a:pt x="13867" y="10726"/>
                      <a:pt x="14362" y="9931"/>
                      <a:pt x="14864" y="9150"/>
                    </a:cubicBezTo>
                    <a:cubicBezTo>
                      <a:pt x="14993" y="8952"/>
                      <a:pt x="15119" y="8759"/>
                      <a:pt x="15247" y="8566"/>
                    </a:cubicBezTo>
                    <a:cubicBezTo>
                      <a:pt x="15310" y="8470"/>
                      <a:pt x="15373" y="8374"/>
                      <a:pt x="15439" y="8282"/>
                    </a:cubicBezTo>
                    <a:lnTo>
                      <a:pt x="15535" y="8137"/>
                    </a:lnTo>
                    <a:lnTo>
                      <a:pt x="15634" y="8002"/>
                    </a:lnTo>
                    <a:cubicBezTo>
                      <a:pt x="15901" y="7636"/>
                      <a:pt x="16168" y="7270"/>
                      <a:pt x="16429" y="6913"/>
                    </a:cubicBezTo>
                    <a:cubicBezTo>
                      <a:pt x="16561" y="6729"/>
                      <a:pt x="16690" y="6551"/>
                      <a:pt x="16822" y="6378"/>
                    </a:cubicBezTo>
                    <a:cubicBezTo>
                      <a:pt x="16885" y="6286"/>
                      <a:pt x="16951" y="6199"/>
                      <a:pt x="17014" y="6112"/>
                    </a:cubicBezTo>
                    <a:cubicBezTo>
                      <a:pt x="17080" y="6026"/>
                      <a:pt x="17142" y="5939"/>
                      <a:pt x="17208" y="5852"/>
                    </a:cubicBezTo>
                    <a:cubicBezTo>
                      <a:pt x="17466" y="5510"/>
                      <a:pt x="17717" y="5177"/>
                      <a:pt x="17961" y="4854"/>
                    </a:cubicBezTo>
                    <a:cubicBezTo>
                      <a:pt x="19922" y="2260"/>
                      <a:pt x="21408" y="298"/>
                      <a:pt x="21408" y="298"/>
                    </a:cubicBezTo>
                    <a:cubicBezTo>
                      <a:pt x="21536" y="130"/>
                      <a:pt x="21544" y="0"/>
                      <a:pt x="21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2" name="Google Shape;169;p17"/>
              <p:cNvSpPr/>
              <p:nvPr/>
            </p:nvSpPr>
            <p:spPr>
              <a:xfrm rot="10690018">
                <a:off x="465552" y="277310"/>
                <a:ext cx="219476" cy="30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6" h="21600" extrusionOk="0">
                    <a:moveTo>
                      <a:pt x="15219" y="0"/>
                    </a:moveTo>
                    <a:cubicBezTo>
                      <a:pt x="14708" y="0"/>
                      <a:pt x="14182" y="97"/>
                      <a:pt x="13644" y="194"/>
                    </a:cubicBezTo>
                    <a:cubicBezTo>
                      <a:pt x="13382" y="194"/>
                      <a:pt x="13120" y="291"/>
                      <a:pt x="12858" y="291"/>
                    </a:cubicBezTo>
                    <a:cubicBezTo>
                      <a:pt x="12727" y="388"/>
                      <a:pt x="12595" y="388"/>
                      <a:pt x="12464" y="388"/>
                    </a:cubicBezTo>
                    <a:cubicBezTo>
                      <a:pt x="12333" y="486"/>
                      <a:pt x="12202" y="583"/>
                      <a:pt x="12071" y="583"/>
                    </a:cubicBezTo>
                    <a:cubicBezTo>
                      <a:pt x="11559" y="866"/>
                      <a:pt x="11061" y="1157"/>
                      <a:pt x="10601" y="1449"/>
                    </a:cubicBezTo>
                    <a:cubicBezTo>
                      <a:pt x="10339" y="1643"/>
                      <a:pt x="10063" y="1829"/>
                      <a:pt x="9788" y="2023"/>
                    </a:cubicBezTo>
                    <a:cubicBezTo>
                      <a:pt x="9512" y="2315"/>
                      <a:pt x="9224" y="2606"/>
                      <a:pt x="8935" y="2889"/>
                    </a:cubicBezTo>
                    <a:cubicBezTo>
                      <a:pt x="8358" y="3472"/>
                      <a:pt x="7767" y="4046"/>
                      <a:pt x="7176" y="4726"/>
                    </a:cubicBezTo>
                    <a:cubicBezTo>
                      <a:pt x="6587" y="5495"/>
                      <a:pt x="5983" y="6361"/>
                      <a:pt x="5406" y="7130"/>
                    </a:cubicBezTo>
                    <a:cubicBezTo>
                      <a:pt x="5117" y="7615"/>
                      <a:pt x="4828" y="7996"/>
                      <a:pt x="4553" y="8384"/>
                    </a:cubicBezTo>
                    <a:cubicBezTo>
                      <a:pt x="4277" y="8870"/>
                      <a:pt x="4015" y="9347"/>
                      <a:pt x="3753" y="9833"/>
                    </a:cubicBezTo>
                    <a:cubicBezTo>
                      <a:pt x="3228" y="10796"/>
                      <a:pt x="2729" y="11662"/>
                      <a:pt x="2283" y="12431"/>
                    </a:cubicBezTo>
                    <a:cubicBezTo>
                      <a:pt x="1851" y="13394"/>
                      <a:pt x="1457" y="14260"/>
                      <a:pt x="1129" y="14940"/>
                    </a:cubicBezTo>
                    <a:cubicBezTo>
                      <a:pt x="486" y="16380"/>
                      <a:pt x="93" y="17246"/>
                      <a:pt x="93" y="17246"/>
                    </a:cubicBezTo>
                    <a:cubicBezTo>
                      <a:pt x="-97" y="17804"/>
                      <a:pt x="31" y="21600"/>
                      <a:pt x="240" y="21600"/>
                    </a:cubicBezTo>
                    <a:cubicBezTo>
                      <a:pt x="248" y="21600"/>
                      <a:pt x="256" y="21592"/>
                      <a:pt x="263" y="21584"/>
                    </a:cubicBezTo>
                    <a:cubicBezTo>
                      <a:pt x="263" y="21584"/>
                      <a:pt x="657" y="20912"/>
                      <a:pt x="1312" y="19852"/>
                    </a:cubicBezTo>
                    <a:cubicBezTo>
                      <a:pt x="1641" y="19366"/>
                      <a:pt x="2021" y="18695"/>
                      <a:pt x="2467" y="18023"/>
                    </a:cubicBezTo>
                    <a:cubicBezTo>
                      <a:pt x="2913" y="17440"/>
                      <a:pt x="3398" y="16866"/>
                      <a:pt x="3924" y="16186"/>
                    </a:cubicBezTo>
                    <a:cubicBezTo>
                      <a:pt x="4186" y="15805"/>
                      <a:pt x="4448" y="15514"/>
                      <a:pt x="4724" y="15134"/>
                    </a:cubicBezTo>
                    <a:cubicBezTo>
                      <a:pt x="4999" y="14842"/>
                      <a:pt x="5288" y="14551"/>
                      <a:pt x="5577" y="14260"/>
                    </a:cubicBezTo>
                    <a:cubicBezTo>
                      <a:pt x="6154" y="13685"/>
                      <a:pt x="6745" y="13102"/>
                      <a:pt x="7321" y="12528"/>
                    </a:cubicBezTo>
                    <a:cubicBezTo>
                      <a:pt x="7911" y="12050"/>
                      <a:pt x="8502" y="11565"/>
                      <a:pt x="9066" y="11176"/>
                    </a:cubicBezTo>
                    <a:cubicBezTo>
                      <a:pt x="9355" y="10893"/>
                      <a:pt x="9630" y="10699"/>
                      <a:pt x="9906" y="10505"/>
                    </a:cubicBezTo>
                    <a:cubicBezTo>
                      <a:pt x="10181" y="10310"/>
                      <a:pt x="10444" y="10116"/>
                      <a:pt x="10706" y="10027"/>
                    </a:cubicBezTo>
                    <a:cubicBezTo>
                      <a:pt x="11165" y="9639"/>
                      <a:pt x="11651" y="9347"/>
                      <a:pt x="12162" y="8967"/>
                    </a:cubicBezTo>
                    <a:cubicBezTo>
                      <a:pt x="12280" y="8870"/>
                      <a:pt x="12411" y="8773"/>
                      <a:pt x="12529" y="8676"/>
                    </a:cubicBezTo>
                    <a:cubicBezTo>
                      <a:pt x="12660" y="8676"/>
                      <a:pt x="12792" y="8578"/>
                      <a:pt x="12923" y="8578"/>
                    </a:cubicBezTo>
                    <a:cubicBezTo>
                      <a:pt x="13186" y="8384"/>
                      <a:pt x="13435" y="8287"/>
                      <a:pt x="13697" y="8190"/>
                    </a:cubicBezTo>
                    <a:cubicBezTo>
                      <a:pt x="14222" y="7907"/>
                      <a:pt x="14733" y="7615"/>
                      <a:pt x="15245" y="7421"/>
                    </a:cubicBezTo>
                    <a:cubicBezTo>
                      <a:pt x="15757" y="7227"/>
                      <a:pt x="16256" y="7130"/>
                      <a:pt x="16714" y="7033"/>
                    </a:cubicBezTo>
                    <a:cubicBezTo>
                      <a:pt x="17345" y="6782"/>
                      <a:pt x="17922" y="6782"/>
                      <a:pt x="18416" y="6782"/>
                    </a:cubicBezTo>
                    <a:cubicBezTo>
                      <a:pt x="18662" y="6782"/>
                      <a:pt x="18888" y="6782"/>
                      <a:pt x="19089" y="6749"/>
                    </a:cubicBezTo>
                    <a:cubicBezTo>
                      <a:pt x="19588" y="6749"/>
                      <a:pt x="19944" y="6749"/>
                      <a:pt x="20082" y="6693"/>
                    </a:cubicBezTo>
                    <a:cubicBezTo>
                      <a:pt x="20092" y="6741"/>
                      <a:pt x="20103" y="6790"/>
                      <a:pt x="20112" y="6847"/>
                    </a:cubicBezTo>
                    <a:cubicBezTo>
                      <a:pt x="20152" y="6944"/>
                      <a:pt x="20191" y="7033"/>
                      <a:pt x="20230" y="7130"/>
                    </a:cubicBezTo>
                    <a:cubicBezTo>
                      <a:pt x="20296" y="7324"/>
                      <a:pt x="20348" y="7421"/>
                      <a:pt x="20414" y="7518"/>
                    </a:cubicBezTo>
                    <a:cubicBezTo>
                      <a:pt x="20519" y="7713"/>
                      <a:pt x="20610" y="7907"/>
                      <a:pt x="20690" y="7996"/>
                    </a:cubicBezTo>
                    <a:cubicBezTo>
                      <a:pt x="20847" y="8190"/>
                      <a:pt x="20952" y="8287"/>
                      <a:pt x="21030" y="8384"/>
                    </a:cubicBezTo>
                    <a:cubicBezTo>
                      <a:pt x="21188" y="8578"/>
                      <a:pt x="21201" y="8578"/>
                      <a:pt x="21201" y="8578"/>
                    </a:cubicBezTo>
                    <a:cubicBezTo>
                      <a:pt x="21425" y="8578"/>
                      <a:pt x="21503" y="4912"/>
                      <a:pt x="21294" y="4241"/>
                    </a:cubicBezTo>
                    <a:cubicBezTo>
                      <a:pt x="21294" y="4241"/>
                      <a:pt x="21280" y="4241"/>
                      <a:pt x="21136" y="4046"/>
                    </a:cubicBezTo>
                    <a:cubicBezTo>
                      <a:pt x="21057" y="3949"/>
                      <a:pt x="20952" y="3763"/>
                      <a:pt x="20808" y="3569"/>
                    </a:cubicBezTo>
                    <a:cubicBezTo>
                      <a:pt x="20743" y="3472"/>
                      <a:pt x="20650" y="3375"/>
                      <a:pt x="20572" y="3181"/>
                    </a:cubicBezTo>
                    <a:cubicBezTo>
                      <a:pt x="20532" y="3083"/>
                      <a:pt x="20479" y="2986"/>
                      <a:pt x="20441" y="2889"/>
                    </a:cubicBezTo>
                    <a:cubicBezTo>
                      <a:pt x="20414" y="2800"/>
                      <a:pt x="20401" y="2703"/>
                      <a:pt x="20375" y="2703"/>
                    </a:cubicBezTo>
                    <a:cubicBezTo>
                      <a:pt x="20361" y="2606"/>
                      <a:pt x="20348" y="2606"/>
                      <a:pt x="20335" y="2509"/>
                    </a:cubicBezTo>
                    <a:lnTo>
                      <a:pt x="20230" y="2217"/>
                    </a:lnTo>
                    <a:lnTo>
                      <a:pt x="20179" y="2120"/>
                    </a:lnTo>
                    <a:cubicBezTo>
                      <a:pt x="20126" y="2023"/>
                      <a:pt x="19746" y="1740"/>
                      <a:pt x="19128" y="1352"/>
                    </a:cubicBezTo>
                    <a:cubicBezTo>
                      <a:pt x="18511" y="963"/>
                      <a:pt x="17672" y="291"/>
                      <a:pt x="16714" y="291"/>
                    </a:cubicBezTo>
                    <a:cubicBezTo>
                      <a:pt x="16243" y="194"/>
                      <a:pt x="15744" y="97"/>
                      <a:pt x="15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3" name="Google Shape;170;p17"/>
              <p:cNvSpPr/>
              <p:nvPr/>
            </p:nvSpPr>
            <p:spPr>
              <a:xfrm rot="10690018">
                <a:off x="436305" y="471742"/>
                <a:ext cx="83100" cy="184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8" h="21600" extrusionOk="0">
                    <a:moveTo>
                      <a:pt x="20348" y="0"/>
                    </a:moveTo>
                    <a:cubicBezTo>
                      <a:pt x="20148" y="0"/>
                      <a:pt x="19968" y="24"/>
                      <a:pt x="19875" y="81"/>
                    </a:cubicBezTo>
                    <a:cubicBezTo>
                      <a:pt x="19875" y="81"/>
                      <a:pt x="19494" y="489"/>
                      <a:pt x="18908" y="1150"/>
                    </a:cubicBezTo>
                    <a:cubicBezTo>
                      <a:pt x="18321" y="1859"/>
                      <a:pt x="17491" y="2772"/>
                      <a:pt x="16556" y="3873"/>
                    </a:cubicBezTo>
                    <a:cubicBezTo>
                      <a:pt x="14759" y="6045"/>
                      <a:pt x="12546" y="8737"/>
                      <a:pt x="10784" y="10847"/>
                    </a:cubicBezTo>
                    <a:cubicBezTo>
                      <a:pt x="9918" y="11901"/>
                      <a:pt x="8917" y="13081"/>
                      <a:pt x="7845" y="14262"/>
                    </a:cubicBezTo>
                    <a:cubicBezTo>
                      <a:pt x="6739" y="15442"/>
                      <a:pt x="5563" y="16607"/>
                      <a:pt x="4422" y="17630"/>
                    </a:cubicBezTo>
                    <a:cubicBezTo>
                      <a:pt x="3835" y="18134"/>
                      <a:pt x="3281" y="18622"/>
                      <a:pt x="2764" y="19047"/>
                    </a:cubicBezTo>
                    <a:cubicBezTo>
                      <a:pt x="2244" y="19456"/>
                      <a:pt x="1759" y="19834"/>
                      <a:pt x="1382" y="20148"/>
                    </a:cubicBezTo>
                    <a:cubicBezTo>
                      <a:pt x="551" y="20763"/>
                      <a:pt x="31" y="21140"/>
                      <a:pt x="31" y="21140"/>
                    </a:cubicBezTo>
                    <a:cubicBezTo>
                      <a:pt x="-166" y="21307"/>
                      <a:pt x="603" y="21600"/>
                      <a:pt x="1080" y="21600"/>
                    </a:cubicBezTo>
                    <a:cubicBezTo>
                      <a:pt x="1187" y="21600"/>
                      <a:pt x="1283" y="21584"/>
                      <a:pt x="1347" y="21550"/>
                    </a:cubicBezTo>
                    <a:cubicBezTo>
                      <a:pt x="1347" y="21550"/>
                      <a:pt x="1933" y="21188"/>
                      <a:pt x="2900" y="20606"/>
                    </a:cubicBezTo>
                    <a:cubicBezTo>
                      <a:pt x="3350" y="20306"/>
                      <a:pt x="3905" y="19944"/>
                      <a:pt x="4526" y="19519"/>
                    </a:cubicBezTo>
                    <a:cubicBezTo>
                      <a:pt x="5113" y="19109"/>
                      <a:pt x="5772" y="18637"/>
                      <a:pt x="6463" y="18150"/>
                    </a:cubicBezTo>
                    <a:cubicBezTo>
                      <a:pt x="7775" y="17126"/>
                      <a:pt x="9158" y="15978"/>
                      <a:pt x="10403" y="14797"/>
                    </a:cubicBezTo>
                    <a:cubicBezTo>
                      <a:pt x="11649" y="13601"/>
                      <a:pt x="12790" y="12404"/>
                      <a:pt x="13652" y="11335"/>
                    </a:cubicBezTo>
                    <a:cubicBezTo>
                      <a:pt x="15450" y="9209"/>
                      <a:pt x="17282" y="6439"/>
                      <a:pt x="18768" y="4220"/>
                    </a:cubicBezTo>
                    <a:cubicBezTo>
                      <a:pt x="20255" y="1984"/>
                      <a:pt x="21361" y="300"/>
                      <a:pt x="21361" y="300"/>
                    </a:cubicBezTo>
                    <a:cubicBezTo>
                      <a:pt x="21434" y="135"/>
                      <a:pt x="20824" y="0"/>
                      <a:pt x="20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237" name="Google Shape;171;p17"/>
            <p:cNvGrpSpPr/>
            <p:nvPr/>
          </p:nvGrpSpPr>
          <p:grpSpPr>
            <a:xfrm>
              <a:off x="585331" y="159537"/>
              <a:ext cx="798907" cy="893282"/>
              <a:chOff x="0" y="0"/>
              <a:chExt cx="798905" cy="893280"/>
            </a:xfrm>
          </p:grpSpPr>
          <p:sp>
            <p:nvSpPr>
              <p:cNvPr id="235" name="Google Shape;172;p17"/>
              <p:cNvSpPr/>
              <p:nvPr/>
            </p:nvSpPr>
            <p:spPr>
              <a:xfrm rot="8905895">
                <a:off x="160933" y="74218"/>
                <a:ext cx="477040" cy="749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1" h="21600" extrusionOk="0">
                    <a:moveTo>
                      <a:pt x="19697" y="0"/>
                    </a:moveTo>
                    <a:cubicBezTo>
                      <a:pt x="19677" y="0"/>
                      <a:pt x="19656" y="2"/>
                      <a:pt x="19633" y="6"/>
                    </a:cubicBezTo>
                    <a:cubicBezTo>
                      <a:pt x="15910" y="668"/>
                      <a:pt x="12624" y="1997"/>
                      <a:pt x="9574" y="3511"/>
                    </a:cubicBezTo>
                    <a:cubicBezTo>
                      <a:pt x="6699" y="4942"/>
                      <a:pt x="3844" y="6465"/>
                      <a:pt x="2181" y="8615"/>
                    </a:cubicBezTo>
                    <a:cubicBezTo>
                      <a:pt x="605" y="10655"/>
                      <a:pt x="60" y="12973"/>
                      <a:pt x="6" y="15242"/>
                    </a:cubicBezTo>
                    <a:cubicBezTo>
                      <a:pt x="-41" y="17344"/>
                      <a:pt x="134" y="19653"/>
                      <a:pt x="2289" y="21335"/>
                    </a:cubicBezTo>
                    <a:cubicBezTo>
                      <a:pt x="2329" y="21373"/>
                      <a:pt x="2383" y="21385"/>
                      <a:pt x="2432" y="21385"/>
                    </a:cubicBezTo>
                    <a:cubicBezTo>
                      <a:pt x="2440" y="21385"/>
                      <a:pt x="2449" y="21385"/>
                      <a:pt x="2457" y="21384"/>
                    </a:cubicBezTo>
                    <a:cubicBezTo>
                      <a:pt x="2403" y="21472"/>
                      <a:pt x="2464" y="21600"/>
                      <a:pt x="2659" y="21600"/>
                    </a:cubicBezTo>
                    <a:cubicBezTo>
                      <a:pt x="9191" y="21587"/>
                      <a:pt x="14873" y="17896"/>
                      <a:pt x="17741" y="14341"/>
                    </a:cubicBezTo>
                    <a:cubicBezTo>
                      <a:pt x="21250" y="10006"/>
                      <a:pt x="21559" y="4924"/>
                      <a:pt x="20246" y="173"/>
                    </a:cubicBezTo>
                    <a:cubicBezTo>
                      <a:pt x="20225" y="98"/>
                      <a:pt x="20140" y="65"/>
                      <a:pt x="20050" y="65"/>
                    </a:cubicBezTo>
                    <a:cubicBezTo>
                      <a:pt x="19996" y="65"/>
                      <a:pt x="19941" y="77"/>
                      <a:pt x="19896" y="98"/>
                    </a:cubicBezTo>
                    <a:cubicBezTo>
                      <a:pt x="19868" y="43"/>
                      <a:pt x="19798" y="0"/>
                      <a:pt x="196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6" name="Google Shape;173;p17"/>
              <p:cNvSpPr/>
              <p:nvPr/>
            </p:nvSpPr>
            <p:spPr>
              <a:xfrm rot="8905895">
                <a:off x="186148" y="48750"/>
                <a:ext cx="368101" cy="643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0" h="21600" extrusionOk="0">
                    <a:moveTo>
                      <a:pt x="15633" y="0"/>
                    </a:moveTo>
                    <a:cubicBezTo>
                      <a:pt x="15483" y="0"/>
                      <a:pt x="15322" y="55"/>
                      <a:pt x="15300" y="166"/>
                    </a:cubicBezTo>
                    <a:cubicBezTo>
                      <a:pt x="14972" y="1931"/>
                      <a:pt x="14813" y="5784"/>
                      <a:pt x="14849" y="5851"/>
                    </a:cubicBezTo>
                    <a:cubicBezTo>
                      <a:pt x="13001" y="7615"/>
                      <a:pt x="11153" y="9375"/>
                      <a:pt x="9314" y="11140"/>
                    </a:cubicBezTo>
                    <a:cubicBezTo>
                      <a:pt x="9155" y="11294"/>
                      <a:pt x="8996" y="11448"/>
                      <a:pt x="8836" y="11603"/>
                    </a:cubicBezTo>
                    <a:cubicBezTo>
                      <a:pt x="7519" y="9750"/>
                      <a:pt x="6891" y="7806"/>
                      <a:pt x="6980" y="5804"/>
                    </a:cubicBezTo>
                    <a:cubicBezTo>
                      <a:pt x="6988" y="5691"/>
                      <a:pt x="6843" y="5635"/>
                      <a:pt x="6694" y="5635"/>
                    </a:cubicBezTo>
                    <a:cubicBezTo>
                      <a:pt x="6544" y="5635"/>
                      <a:pt x="6391" y="5691"/>
                      <a:pt x="6387" y="5804"/>
                    </a:cubicBezTo>
                    <a:cubicBezTo>
                      <a:pt x="6290" y="7863"/>
                      <a:pt x="6936" y="9869"/>
                      <a:pt x="8315" y="11773"/>
                    </a:cubicBezTo>
                    <a:cubicBezTo>
                      <a:pt x="8359" y="11834"/>
                      <a:pt x="8456" y="11870"/>
                      <a:pt x="8553" y="11881"/>
                    </a:cubicBezTo>
                    <a:cubicBezTo>
                      <a:pt x="6334" y="14036"/>
                      <a:pt x="4212" y="16233"/>
                      <a:pt x="2497" y="18532"/>
                    </a:cubicBezTo>
                    <a:cubicBezTo>
                      <a:pt x="994" y="16850"/>
                      <a:pt x="375" y="15013"/>
                      <a:pt x="666" y="13120"/>
                    </a:cubicBezTo>
                    <a:cubicBezTo>
                      <a:pt x="684" y="13010"/>
                      <a:pt x="545" y="12954"/>
                      <a:pt x="397" y="12954"/>
                    </a:cubicBezTo>
                    <a:cubicBezTo>
                      <a:pt x="248" y="12954"/>
                      <a:pt x="92" y="13010"/>
                      <a:pt x="74" y="13120"/>
                    </a:cubicBezTo>
                    <a:cubicBezTo>
                      <a:pt x="-244" y="15132"/>
                      <a:pt x="463" y="17092"/>
                      <a:pt x="2117" y="18872"/>
                    </a:cubicBezTo>
                    <a:cubicBezTo>
                      <a:pt x="2143" y="18893"/>
                      <a:pt x="2170" y="18913"/>
                      <a:pt x="2205" y="18929"/>
                    </a:cubicBezTo>
                    <a:cubicBezTo>
                      <a:pt x="1621" y="19731"/>
                      <a:pt x="1091" y="20550"/>
                      <a:pt x="622" y="21388"/>
                    </a:cubicBezTo>
                    <a:cubicBezTo>
                      <a:pt x="553" y="21516"/>
                      <a:pt x="736" y="21600"/>
                      <a:pt x="916" y="21600"/>
                    </a:cubicBezTo>
                    <a:cubicBezTo>
                      <a:pt x="1034" y="21600"/>
                      <a:pt x="1151" y="21564"/>
                      <a:pt x="1197" y="21481"/>
                    </a:cubicBezTo>
                    <a:cubicBezTo>
                      <a:pt x="2223" y="19639"/>
                      <a:pt x="3566" y="17884"/>
                      <a:pt x="5078" y="16176"/>
                    </a:cubicBezTo>
                    <a:cubicBezTo>
                      <a:pt x="5114" y="16218"/>
                      <a:pt x="5167" y="16248"/>
                      <a:pt x="5273" y="16259"/>
                    </a:cubicBezTo>
                    <a:cubicBezTo>
                      <a:pt x="5992" y="16331"/>
                      <a:pt x="6711" y="16368"/>
                      <a:pt x="7422" y="16368"/>
                    </a:cubicBezTo>
                    <a:cubicBezTo>
                      <a:pt x="10029" y="16368"/>
                      <a:pt x="12547" y="15883"/>
                      <a:pt x="14672" y="14942"/>
                    </a:cubicBezTo>
                    <a:cubicBezTo>
                      <a:pt x="14928" y="14831"/>
                      <a:pt x="14767" y="14605"/>
                      <a:pt x="14529" y="14605"/>
                    </a:cubicBezTo>
                    <a:cubicBezTo>
                      <a:pt x="14479" y="14605"/>
                      <a:pt x="14425" y="14615"/>
                      <a:pt x="14372" y="14638"/>
                    </a:cubicBezTo>
                    <a:cubicBezTo>
                      <a:pt x="12333" y="15543"/>
                      <a:pt x="9923" y="16025"/>
                      <a:pt x="7418" y="16025"/>
                    </a:cubicBezTo>
                    <a:cubicBezTo>
                      <a:pt x="6760" y="16025"/>
                      <a:pt x="6097" y="15992"/>
                      <a:pt x="5432" y="15924"/>
                    </a:cubicBezTo>
                    <a:cubicBezTo>
                      <a:pt x="5410" y="15922"/>
                      <a:pt x="5388" y="15920"/>
                      <a:pt x="5367" y="15920"/>
                    </a:cubicBezTo>
                    <a:cubicBezTo>
                      <a:pt x="5346" y="15920"/>
                      <a:pt x="5326" y="15922"/>
                      <a:pt x="5309" y="15924"/>
                    </a:cubicBezTo>
                    <a:cubicBezTo>
                      <a:pt x="6794" y="14268"/>
                      <a:pt x="8439" y="12652"/>
                      <a:pt x="10110" y="11052"/>
                    </a:cubicBezTo>
                    <a:cubicBezTo>
                      <a:pt x="10800" y="10389"/>
                      <a:pt x="11498" y="9730"/>
                      <a:pt x="12188" y="9066"/>
                    </a:cubicBezTo>
                    <a:cubicBezTo>
                      <a:pt x="12222" y="9077"/>
                      <a:pt x="12267" y="9082"/>
                      <a:pt x="12320" y="9082"/>
                    </a:cubicBezTo>
                    <a:cubicBezTo>
                      <a:pt x="15318" y="8974"/>
                      <a:pt x="18218" y="8619"/>
                      <a:pt x="21038" y="8017"/>
                    </a:cubicBezTo>
                    <a:cubicBezTo>
                      <a:pt x="21356" y="7948"/>
                      <a:pt x="21267" y="7671"/>
                      <a:pt x="20983" y="7671"/>
                    </a:cubicBezTo>
                    <a:cubicBezTo>
                      <a:pt x="20951" y="7671"/>
                      <a:pt x="20916" y="7675"/>
                      <a:pt x="20879" y="7682"/>
                    </a:cubicBezTo>
                    <a:cubicBezTo>
                      <a:pt x="18182" y="8259"/>
                      <a:pt x="15415" y="8603"/>
                      <a:pt x="12550" y="8722"/>
                    </a:cubicBezTo>
                    <a:cubicBezTo>
                      <a:pt x="15406" y="5995"/>
                      <a:pt x="18279" y="3268"/>
                      <a:pt x="21135" y="547"/>
                    </a:cubicBezTo>
                    <a:cubicBezTo>
                      <a:pt x="21276" y="412"/>
                      <a:pt x="21070" y="286"/>
                      <a:pt x="20866" y="286"/>
                    </a:cubicBezTo>
                    <a:cubicBezTo>
                      <a:pt x="20774" y="286"/>
                      <a:pt x="20682" y="312"/>
                      <a:pt x="20622" y="372"/>
                    </a:cubicBezTo>
                    <a:cubicBezTo>
                      <a:pt x="18908" y="2003"/>
                      <a:pt x="17183" y="3634"/>
                      <a:pt x="15468" y="5264"/>
                    </a:cubicBezTo>
                    <a:cubicBezTo>
                      <a:pt x="15450" y="3561"/>
                      <a:pt x="15583" y="1864"/>
                      <a:pt x="15901" y="166"/>
                    </a:cubicBezTo>
                    <a:cubicBezTo>
                      <a:pt x="15923" y="55"/>
                      <a:pt x="15784" y="0"/>
                      <a:pt x="15633" y="0"/>
                    </a:cubicBezTo>
                    <a:close/>
                  </a:path>
                </a:pathLst>
              </a:custGeom>
              <a:solidFill>
                <a:srgbClr val="449E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238" name="Google Shape;174;p17"/>
            <p:cNvSpPr/>
            <p:nvPr/>
          </p:nvSpPr>
          <p:spPr>
            <a:xfrm rot="10800000" flipH="1">
              <a:off x="0" y="-1"/>
              <a:ext cx="1430651" cy="365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7" y="0"/>
                  </a:moveTo>
                  <a:cubicBezTo>
                    <a:pt x="9587" y="0"/>
                    <a:pt x="8387" y="4094"/>
                    <a:pt x="7903" y="9875"/>
                  </a:cubicBezTo>
                  <a:cubicBezTo>
                    <a:pt x="7311" y="7629"/>
                    <a:pt x="6505" y="6225"/>
                    <a:pt x="5609" y="6225"/>
                  </a:cubicBezTo>
                  <a:cubicBezTo>
                    <a:pt x="3990" y="6225"/>
                    <a:pt x="2646" y="10813"/>
                    <a:pt x="2377" y="16849"/>
                  </a:cubicBezTo>
                  <a:cubicBezTo>
                    <a:pt x="2156" y="16429"/>
                    <a:pt x="1912" y="16171"/>
                    <a:pt x="1649" y="16171"/>
                  </a:cubicBezTo>
                  <a:cubicBezTo>
                    <a:pt x="824" y="16171"/>
                    <a:pt x="137" y="18512"/>
                    <a:pt x="0" y="21600"/>
                  </a:cubicBezTo>
                  <a:lnTo>
                    <a:pt x="21600" y="21600"/>
                  </a:lnTo>
                  <a:cubicBezTo>
                    <a:pt x="21600" y="21600"/>
                    <a:pt x="21600" y="21600"/>
                    <a:pt x="21600" y="21576"/>
                  </a:cubicBezTo>
                  <a:cubicBezTo>
                    <a:pt x="21600" y="16523"/>
                    <a:pt x="20554" y="12427"/>
                    <a:pt x="19264" y="12427"/>
                  </a:cubicBezTo>
                  <a:cubicBezTo>
                    <a:pt x="18936" y="12427"/>
                    <a:pt x="18625" y="12684"/>
                    <a:pt x="18344" y="13175"/>
                  </a:cubicBezTo>
                  <a:cubicBezTo>
                    <a:pt x="17968" y="7910"/>
                    <a:pt x="16743" y="4049"/>
                    <a:pt x="15286" y="4049"/>
                  </a:cubicBezTo>
                  <a:cubicBezTo>
                    <a:pt x="14665" y="4049"/>
                    <a:pt x="14091" y="4751"/>
                    <a:pt x="13607" y="5944"/>
                  </a:cubicBezTo>
                  <a:cubicBezTo>
                    <a:pt x="12998" y="2339"/>
                    <a:pt x="12055" y="0"/>
                    <a:pt x="10997" y="0"/>
                  </a:cubicBezTo>
                  <a:close/>
                </a:path>
              </a:pathLst>
            </a:custGeom>
            <a:solidFill>
              <a:srgbClr val="40B4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176;p18"/>
          <p:cNvGrpSpPr/>
          <p:nvPr/>
        </p:nvGrpSpPr>
        <p:grpSpPr>
          <a:xfrm>
            <a:off x="1138052" y="3837932"/>
            <a:ext cx="615089" cy="950214"/>
            <a:chOff x="0" y="0"/>
            <a:chExt cx="615088" cy="950212"/>
          </a:xfrm>
        </p:grpSpPr>
        <p:sp>
          <p:nvSpPr>
            <p:cNvPr id="247" name="Google Shape;177;p18"/>
            <p:cNvSpPr/>
            <p:nvPr/>
          </p:nvSpPr>
          <p:spPr>
            <a:xfrm rot="199849" flipH="1">
              <a:off x="25294" y="15649"/>
              <a:ext cx="564501" cy="88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extrusionOk="0">
                  <a:moveTo>
                    <a:pt x="19697" y="0"/>
                  </a:moveTo>
                  <a:cubicBezTo>
                    <a:pt x="19677" y="0"/>
                    <a:pt x="19656" y="2"/>
                    <a:pt x="19633" y="6"/>
                  </a:cubicBezTo>
                  <a:cubicBezTo>
                    <a:pt x="15910" y="668"/>
                    <a:pt x="12624" y="1997"/>
                    <a:pt x="9574" y="3511"/>
                  </a:cubicBezTo>
                  <a:cubicBezTo>
                    <a:pt x="6699" y="4942"/>
                    <a:pt x="3844" y="6465"/>
                    <a:pt x="2181" y="8615"/>
                  </a:cubicBezTo>
                  <a:cubicBezTo>
                    <a:pt x="605" y="10655"/>
                    <a:pt x="60" y="12973"/>
                    <a:pt x="6" y="15242"/>
                  </a:cubicBezTo>
                  <a:cubicBezTo>
                    <a:pt x="-41" y="17344"/>
                    <a:pt x="134" y="19653"/>
                    <a:pt x="2289" y="21335"/>
                  </a:cubicBezTo>
                  <a:cubicBezTo>
                    <a:pt x="2329" y="21373"/>
                    <a:pt x="2383" y="21385"/>
                    <a:pt x="2432" y="21385"/>
                  </a:cubicBezTo>
                  <a:cubicBezTo>
                    <a:pt x="2440" y="21385"/>
                    <a:pt x="2449" y="21385"/>
                    <a:pt x="2457" y="21384"/>
                  </a:cubicBezTo>
                  <a:cubicBezTo>
                    <a:pt x="2403" y="21472"/>
                    <a:pt x="2464" y="21600"/>
                    <a:pt x="2659" y="21600"/>
                  </a:cubicBezTo>
                  <a:cubicBezTo>
                    <a:pt x="9191" y="21587"/>
                    <a:pt x="14873" y="17896"/>
                    <a:pt x="17741" y="14341"/>
                  </a:cubicBezTo>
                  <a:cubicBezTo>
                    <a:pt x="21250" y="10006"/>
                    <a:pt x="21559" y="4924"/>
                    <a:pt x="20246" y="173"/>
                  </a:cubicBezTo>
                  <a:cubicBezTo>
                    <a:pt x="20225" y="98"/>
                    <a:pt x="20140" y="65"/>
                    <a:pt x="20050" y="65"/>
                  </a:cubicBezTo>
                  <a:cubicBezTo>
                    <a:pt x="19996" y="65"/>
                    <a:pt x="19941" y="77"/>
                    <a:pt x="19896" y="98"/>
                  </a:cubicBezTo>
                  <a:cubicBezTo>
                    <a:pt x="19868" y="43"/>
                    <a:pt x="19798" y="0"/>
                    <a:pt x="19697" y="0"/>
                  </a:cubicBezTo>
                  <a:close/>
                </a:path>
              </a:pathLst>
            </a:custGeom>
            <a:solidFill>
              <a:srgbClr val="5AD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" name="Google Shape;178;p18"/>
            <p:cNvSpPr/>
            <p:nvPr/>
          </p:nvSpPr>
          <p:spPr>
            <a:xfrm rot="199849" flipH="1">
              <a:off x="103270" y="176892"/>
              <a:ext cx="435590" cy="76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extrusionOk="0">
                  <a:moveTo>
                    <a:pt x="15633" y="0"/>
                  </a:moveTo>
                  <a:cubicBezTo>
                    <a:pt x="15483" y="0"/>
                    <a:pt x="15322" y="55"/>
                    <a:pt x="15300" y="166"/>
                  </a:cubicBezTo>
                  <a:cubicBezTo>
                    <a:pt x="14972" y="1931"/>
                    <a:pt x="14813" y="5784"/>
                    <a:pt x="14849" y="5851"/>
                  </a:cubicBezTo>
                  <a:cubicBezTo>
                    <a:pt x="13001" y="7615"/>
                    <a:pt x="11153" y="9375"/>
                    <a:pt x="9314" y="11140"/>
                  </a:cubicBezTo>
                  <a:cubicBezTo>
                    <a:pt x="9155" y="11294"/>
                    <a:pt x="8996" y="11448"/>
                    <a:pt x="8836" y="11603"/>
                  </a:cubicBezTo>
                  <a:cubicBezTo>
                    <a:pt x="7519" y="9750"/>
                    <a:pt x="6891" y="7806"/>
                    <a:pt x="6980" y="5804"/>
                  </a:cubicBezTo>
                  <a:cubicBezTo>
                    <a:pt x="6988" y="5691"/>
                    <a:pt x="6843" y="5635"/>
                    <a:pt x="6694" y="5635"/>
                  </a:cubicBezTo>
                  <a:cubicBezTo>
                    <a:pt x="6544" y="5635"/>
                    <a:pt x="6391" y="5691"/>
                    <a:pt x="6387" y="5804"/>
                  </a:cubicBezTo>
                  <a:cubicBezTo>
                    <a:pt x="6290" y="7863"/>
                    <a:pt x="6936" y="9869"/>
                    <a:pt x="8315" y="11773"/>
                  </a:cubicBezTo>
                  <a:cubicBezTo>
                    <a:pt x="8359" y="11834"/>
                    <a:pt x="8456" y="11870"/>
                    <a:pt x="8553" y="11881"/>
                  </a:cubicBezTo>
                  <a:cubicBezTo>
                    <a:pt x="6334" y="14036"/>
                    <a:pt x="4212" y="16233"/>
                    <a:pt x="2497" y="18532"/>
                  </a:cubicBezTo>
                  <a:cubicBezTo>
                    <a:pt x="994" y="16850"/>
                    <a:pt x="375" y="15013"/>
                    <a:pt x="666" y="13120"/>
                  </a:cubicBezTo>
                  <a:cubicBezTo>
                    <a:pt x="684" y="13010"/>
                    <a:pt x="545" y="12954"/>
                    <a:pt x="397" y="12954"/>
                  </a:cubicBezTo>
                  <a:cubicBezTo>
                    <a:pt x="248" y="12954"/>
                    <a:pt x="92" y="13010"/>
                    <a:pt x="74" y="13120"/>
                  </a:cubicBezTo>
                  <a:cubicBezTo>
                    <a:pt x="-244" y="15132"/>
                    <a:pt x="463" y="17092"/>
                    <a:pt x="2117" y="18872"/>
                  </a:cubicBezTo>
                  <a:cubicBezTo>
                    <a:pt x="2143" y="18893"/>
                    <a:pt x="2170" y="18913"/>
                    <a:pt x="2205" y="18929"/>
                  </a:cubicBezTo>
                  <a:cubicBezTo>
                    <a:pt x="1621" y="19731"/>
                    <a:pt x="1091" y="20550"/>
                    <a:pt x="622" y="21388"/>
                  </a:cubicBezTo>
                  <a:cubicBezTo>
                    <a:pt x="553" y="21516"/>
                    <a:pt x="736" y="21600"/>
                    <a:pt x="916" y="21600"/>
                  </a:cubicBezTo>
                  <a:cubicBezTo>
                    <a:pt x="1034" y="21600"/>
                    <a:pt x="1151" y="21564"/>
                    <a:pt x="1197" y="21481"/>
                  </a:cubicBezTo>
                  <a:cubicBezTo>
                    <a:pt x="2223" y="19639"/>
                    <a:pt x="3566" y="17884"/>
                    <a:pt x="5078" y="16176"/>
                  </a:cubicBezTo>
                  <a:cubicBezTo>
                    <a:pt x="5114" y="16218"/>
                    <a:pt x="5167" y="16248"/>
                    <a:pt x="5273" y="16259"/>
                  </a:cubicBezTo>
                  <a:cubicBezTo>
                    <a:pt x="5992" y="16331"/>
                    <a:pt x="6711" y="16368"/>
                    <a:pt x="7422" y="16368"/>
                  </a:cubicBezTo>
                  <a:cubicBezTo>
                    <a:pt x="10029" y="16368"/>
                    <a:pt x="12547" y="15883"/>
                    <a:pt x="14672" y="14942"/>
                  </a:cubicBezTo>
                  <a:cubicBezTo>
                    <a:pt x="14928" y="14831"/>
                    <a:pt x="14767" y="14605"/>
                    <a:pt x="14529" y="14605"/>
                  </a:cubicBezTo>
                  <a:cubicBezTo>
                    <a:pt x="14479" y="14605"/>
                    <a:pt x="14425" y="14615"/>
                    <a:pt x="14372" y="14638"/>
                  </a:cubicBezTo>
                  <a:cubicBezTo>
                    <a:pt x="12333" y="15543"/>
                    <a:pt x="9923" y="16025"/>
                    <a:pt x="7418" y="16025"/>
                  </a:cubicBezTo>
                  <a:cubicBezTo>
                    <a:pt x="6760" y="16025"/>
                    <a:pt x="6097" y="15992"/>
                    <a:pt x="5432" y="15924"/>
                  </a:cubicBezTo>
                  <a:cubicBezTo>
                    <a:pt x="5410" y="15922"/>
                    <a:pt x="5388" y="15920"/>
                    <a:pt x="5367" y="15920"/>
                  </a:cubicBezTo>
                  <a:cubicBezTo>
                    <a:pt x="5346" y="15920"/>
                    <a:pt x="5326" y="15922"/>
                    <a:pt x="5309" y="15924"/>
                  </a:cubicBezTo>
                  <a:cubicBezTo>
                    <a:pt x="6794" y="14268"/>
                    <a:pt x="8439" y="12652"/>
                    <a:pt x="10110" y="11052"/>
                  </a:cubicBezTo>
                  <a:cubicBezTo>
                    <a:pt x="10800" y="10389"/>
                    <a:pt x="11498" y="9730"/>
                    <a:pt x="12188" y="9066"/>
                  </a:cubicBezTo>
                  <a:cubicBezTo>
                    <a:pt x="12222" y="9077"/>
                    <a:pt x="12267" y="9082"/>
                    <a:pt x="12320" y="9082"/>
                  </a:cubicBezTo>
                  <a:cubicBezTo>
                    <a:pt x="15318" y="8974"/>
                    <a:pt x="18218" y="8619"/>
                    <a:pt x="21038" y="8017"/>
                  </a:cubicBezTo>
                  <a:cubicBezTo>
                    <a:pt x="21356" y="7948"/>
                    <a:pt x="21267" y="7671"/>
                    <a:pt x="20983" y="7671"/>
                  </a:cubicBezTo>
                  <a:cubicBezTo>
                    <a:pt x="20951" y="7671"/>
                    <a:pt x="20916" y="7675"/>
                    <a:pt x="20879" y="7682"/>
                  </a:cubicBezTo>
                  <a:cubicBezTo>
                    <a:pt x="18182" y="8259"/>
                    <a:pt x="15415" y="8603"/>
                    <a:pt x="12550" y="8722"/>
                  </a:cubicBezTo>
                  <a:cubicBezTo>
                    <a:pt x="15406" y="5995"/>
                    <a:pt x="18279" y="3268"/>
                    <a:pt x="21135" y="547"/>
                  </a:cubicBezTo>
                  <a:cubicBezTo>
                    <a:pt x="21276" y="412"/>
                    <a:pt x="21070" y="286"/>
                    <a:pt x="20866" y="286"/>
                  </a:cubicBezTo>
                  <a:cubicBezTo>
                    <a:pt x="20774" y="286"/>
                    <a:pt x="20682" y="312"/>
                    <a:pt x="20622" y="372"/>
                  </a:cubicBezTo>
                  <a:cubicBezTo>
                    <a:pt x="18908" y="2003"/>
                    <a:pt x="17183" y="3634"/>
                    <a:pt x="15468" y="5264"/>
                  </a:cubicBezTo>
                  <a:cubicBezTo>
                    <a:pt x="15450" y="3561"/>
                    <a:pt x="15583" y="1864"/>
                    <a:pt x="15901" y="166"/>
                  </a:cubicBezTo>
                  <a:cubicBezTo>
                    <a:pt x="15923" y="55"/>
                    <a:pt x="15784" y="0"/>
                    <a:pt x="15633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52" name="Google Shape;179;p18"/>
          <p:cNvGrpSpPr/>
          <p:nvPr/>
        </p:nvGrpSpPr>
        <p:grpSpPr>
          <a:xfrm>
            <a:off x="1588297" y="3934149"/>
            <a:ext cx="845762" cy="863379"/>
            <a:chOff x="0" y="0"/>
            <a:chExt cx="845761" cy="863378"/>
          </a:xfrm>
        </p:grpSpPr>
        <p:sp>
          <p:nvSpPr>
            <p:cNvPr id="250" name="Google Shape;180;p18"/>
            <p:cNvSpPr/>
            <p:nvPr/>
          </p:nvSpPr>
          <p:spPr>
            <a:xfrm flipH="1">
              <a:off x="17582" y="0"/>
              <a:ext cx="828180" cy="86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4" h="21600" extrusionOk="0">
                  <a:moveTo>
                    <a:pt x="325" y="0"/>
                  </a:moveTo>
                  <a:cubicBezTo>
                    <a:pt x="205" y="0"/>
                    <a:pt x="158" y="130"/>
                    <a:pt x="192" y="233"/>
                  </a:cubicBezTo>
                  <a:cubicBezTo>
                    <a:pt x="109" y="233"/>
                    <a:pt x="27" y="285"/>
                    <a:pt x="22" y="390"/>
                  </a:cubicBezTo>
                  <a:cubicBezTo>
                    <a:pt x="-133" y="3396"/>
                    <a:pt x="558" y="6318"/>
                    <a:pt x="1511" y="9140"/>
                  </a:cubicBezTo>
                  <a:cubicBezTo>
                    <a:pt x="2408" y="11794"/>
                    <a:pt x="3418" y="14474"/>
                    <a:pt x="5403" y="16499"/>
                  </a:cubicBezTo>
                  <a:cubicBezTo>
                    <a:pt x="7294" y="18424"/>
                    <a:pt x="9732" y="19688"/>
                    <a:pt x="12236" y="20565"/>
                  </a:cubicBezTo>
                  <a:cubicBezTo>
                    <a:pt x="13766" y="21100"/>
                    <a:pt x="15418" y="21600"/>
                    <a:pt x="17049" y="21600"/>
                  </a:cubicBezTo>
                  <a:cubicBezTo>
                    <a:pt x="17891" y="21600"/>
                    <a:pt x="18729" y="21467"/>
                    <a:pt x="19539" y="21136"/>
                  </a:cubicBezTo>
                  <a:cubicBezTo>
                    <a:pt x="19601" y="21110"/>
                    <a:pt x="19627" y="21068"/>
                    <a:pt x="19632" y="21026"/>
                  </a:cubicBezTo>
                  <a:cubicBezTo>
                    <a:pt x="19669" y="21057"/>
                    <a:pt x="19717" y="21075"/>
                    <a:pt x="19765" y="21075"/>
                  </a:cubicBezTo>
                  <a:cubicBezTo>
                    <a:pt x="19830" y="21075"/>
                    <a:pt x="19894" y="21040"/>
                    <a:pt x="19921" y="20958"/>
                  </a:cubicBezTo>
                  <a:cubicBezTo>
                    <a:pt x="21467" y="16116"/>
                    <a:pt x="18725" y="10546"/>
                    <a:pt x="15473" y="7105"/>
                  </a:cubicBezTo>
                  <a:cubicBezTo>
                    <a:pt x="11500" y="2903"/>
                    <a:pt x="5933" y="789"/>
                    <a:pt x="351" y="2"/>
                  </a:cubicBezTo>
                  <a:cubicBezTo>
                    <a:pt x="342" y="1"/>
                    <a:pt x="333" y="0"/>
                    <a:pt x="325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1" name="Google Shape;181;p18"/>
            <p:cNvSpPr/>
            <p:nvPr/>
          </p:nvSpPr>
          <p:spPr>
            <a:xfrm flipH="1">
              <a:off x="0" y="132858"/>
              <a:ext cx="728226" cy="73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extrusionOk="0">
                  <a:moveTo>
                    <a:pt x="1684" y="0"/>
                  </a:moveTo>
                  <a:cubicBezTo>
                    <a:pt x="1530" y="0"/>
                    <a:pt x="1385" y="196"/>
                    <a:pt x="1520" y="350"/>
                  </a:cubicBezTo>
                  <a:cubicBezTo>
                    <a:pt x="3006" y="2104"/>
                    <a:pt x="4486" y="3864"/>
                    <a:pt x="5972" y="5618"/>
                  </a:cubicBezTo>
                  <a:cubicBezTo>
                    <a:pt x="4030" y="4992"/>
                    <a:pt x="2124" y="4261"/>
                    <a:pt x="262" y="3418"/>
                  </a:cubicBezTo>
                  <a:cubicBezTo>
                    <a:pt x="232" y="3405"/>
                    <a:pt x="204" y="3398"/>
                    <a:pt x="178" y="3398"/>
                  </a:cubicBezTo>
                  <a:cubicBezTo>
                    <a:pt x="-10" y="3398"/>
                    <a:pt x="-84" y="3717"/>
                    <a:pt x="132" y="3815"/>
                  </a:cubicBezTo>
                  <a:cubicBezTo>
                    <a:pt x="2069" y="4695"/>
                    <a:pt x="6423" y="6250"/>
                    <a:pt x="6509" y="6250"/>
                  </a:cubicBezTo>
                  <a:cubicBezTo>
                    <a:pt x="8112" y="8147"/>
                    <a:pt x="9716" y="10037"/>
                    <a:pt x="11325" y="11927"/>
                  </a:cubicBezTo>
                  <a:cubicBezTo>
                    <a:pt x="11467" y="12089"/>
                    <a:pt x="11609" y="12249"/>
                    <a:pt x="11751" y="12417"/>
                  </a:cubicBezTo>
                  <a:cubicBezTo>
                    <a:pt x="11311" y="12450"/>
                    <a:pt x="10874" y="12466"/>
                    <a:pt x="10439" y="12466"/>
                  </a:cubicBezTo>
                  <a:cubicBezTo>
                    <a:pt x="8495" y="12466"/>
                    <a:pt x="6588" y="12137"/>
                    <a:pt x="4739" y="11469"/>
                  </a:cubicBezTo>
                  <a:cubicBezTo>
                    <a:pt x="4715" y="11460"/>
                    <a:pt x="4691" y="11457"/>
                    <a:pt x="4669" y="11457"/>
                  </a:cubicBezTo>
                  <a:cubicBezTo>
                    <a:pt x="4464" y="11457"/>
                    <a:pt x="4382" y="11788"/>
                    <a:pt x="4609" y="11871"/>
                  </a:cubicBezTo>
                  <a:cubicBezTo>
                    <a:pt x="6487" y="12546"/>
                    <a:pt x="8420" y="12885"/>
                    <a:pt x="10390" y="12885"/>
                  </a:cubicBezTo>
                  <a:cubicBezTo>
                    <a:pt x="10866" y="12885"/>
                    <a:pt x="11345" y="12866"/>
                    <a:pt x="11824" y="12826"/>
                  </a:cubicBezTo>
                  <a:cubicBezTo>
                    <a:pt x="11911" y="12820"/>
                    <a:pt x="11966" y="12770"/>
                    <a:pt x="12003" y="12708"/>
                  </a:cubicBezTo>
                  <a:cubicBezTo>
                    <a:pt x="13977" y="15001"/>
                    <a:pt x="16018" y="17232"/>
                    <a:pt x="18262" y="19240"/>
                  </a:cubicBezTo>
                  <a:cubicBezTo>
                    <a:pt x="17621" y="19345"/>
                    <a:pt x="16981" y="19397"/>
                    <a:pt x="16343" y="19397"/>
                  </a:cubicBezTo>
                  <a:cubicBezTo>
                    <a:pt x="14757" y="19397"/>
                    <a:pt x="13193" y="19072"/>
                    <a:pt x="11701" y="18422"/>
                  </a:cubicBezTo>
                  <a:cubicBezTo>
                    <a:pt x="11673" y="18410"/>
                    <a:pt x="11646" y="18405"/>
                    <a:pt x="11622" y="18405"/>
                  </a:cubicBezTo>
                  <a:cubicBezTo>
                    <a:pt x="11430" y="18405"/>
                    <a:pt x="11353" y="18732"/>
                    <a:pt x="11571" y="18825"/>
                  </a:cubicBezTo>
                  <a:cubicBezTo>
                    <a:pt x="13107" y="19488"/>
                    <a:pt x="14719" y="19820"/>
                    <a:pt x="16353" y="19820"/>
                  </a:cubicBezTo>
                  <a:cubicBezTo>
                    <a:pt x="17087" y="19820"/>
                    <a:pt x="17826" y="19753"/>
                    <a:pt x="18564" y="19618"/>
                  </a:cubicBezTo>
                  <a:cubicBezTo>
                    <a:pt x="18601" y="19612"/>
                    <a:pt x="18626" y="19600"/>
                    <a:pt x="18651" y="19587"/>
                  </a:cubicBezTo>
                  <a:cubicBezTo>
                    <a:pt x="19440" y="20275"/>
                    <a:pt x="20254" y="20938"/>
                    <a:pt x="21105" y="21558"/>
                  </a:cubicBezTo>
                  <a:cubicBezTo>
                    <a:pt x="21144" y="21588"/>
                    <a:pt x="21183" y="21600"/>
                    <a:pt x="21221" y="21600"/>
                  </a:cubicBezTo>
                  <a:cubicBezTo>
                    <a:pt x="21391" y="21600"/>
                    <a:pt x="21516" y="21343"/>
                    <a:pt x="21339" y="21211"/>
                  </a:cubicBezTo>
                  <a:cubicBezTo>
                    <a:pt x="19465" y="19835"/>
                    <a:pt x="17756" y="18286"/>
                    <a:pt x="16141" y="16631"/>
                  </a:cubicBezTo>
                  <a:cubicBezTo>
                    <a:pt x="16190" y="16631"/>
                    <a:pt x="16246" y="16600"/>
                    <a:pt x="16277" y="16538"/>
                  </a:cubicBezTo>
                  <a:cubicBezTo>
                    <a:pt x="17393" y="14431"/>
                    <a:pt x="17603" y="12039"/>
                    <a:pt x="16819" y="9783"/>
                  </a:cubicBezTo>
                  <a:cubicBezTo>
                    <a:pt x="16783" y="9677"/>
                    <a:pt x="16691" y="9630"/>
                    <a:pt x="16601" y="9630"/>
                  </a:cubicBezTo>
                  <a:cubicBezTo>
                    <a:pt x="16476" y="9630"/>
                    <a:pt x="16359" y="9722"/>
                    <a:pt x="16412" y="9870"/>
                  </a:cubicBezTo>
                  <a:cubicBezTo>
                    <a:pt x="17152" y="12014"/>
                    <a:pt x="16992" y="14301"/>
                    <a:pt x="15931" y="16303"/>
                  </a:cubicBezTo>
                  <a:cubicBezTo>
                    <a:pt x="15913" y="16334"/>
                    <a:pt x="15906" y="16365"/>
                    <a:pt x="15906" y="16390"/>
                  </a:cubicBezTo>
                  <a:cubicBezTo>
                    <a:pt x="14340" y="14778"/>
                    <a:pt x="12854" y="13074"/>
                    <a:pt x="11399" y="11363"/>
                  </a:cubicBezTo>
                  <a:cubicBezTo>
                    <a:pt x="10794" y="10651"/>
                    <a:pt x="10190" y="9938"/>
                    <a:pt x="9592" y="9231"/>
                  </a:cubicBezTo>
                  <a:cubicBezTo>
                    <a:pt x="9610" y="9206"/>
                    <a:pt x="9623" y="9182"/>
                    <a:pt x="9635" y="9144"/>
                  </a:cubicBezTo>
                  <a:cubicBezTo>
                    <a:pt x="10159" y="7112"/>
                    <a:pt x="10394" y="5048"/>
                    <a:pt x="10320" y="2947"/>
                  </a:cubicBezTo>
                  <a:cubicBezTo>
                    <a:pt x="10313" y="2806"/>
                    <a:pt x="10198" y="2732"/>
                    <a:pt x="10091" y="2732"/>
                  </a:cubicBezTo>
                  <a:cubicBezTo>
                    <a:pt x="9991" y="2732"/>
                    <a:pt x="9897" y="2795"/>
                    <a:pt x="9901" y="2923"/>
                  </a:cubicBezTo>
                  <a:cubicBezTo>
                    <a:pt x="9975" y="4937"/>
                    <a:pt x="9765" y="6907"/>
                    <a:pt x="9271" y="8860"/>
                  </a:cubicBezTo>
                  <a:cubicBezTo>
                    <a:pt x="6792" y="5934"/>
                    <a:pt x="4314" y="3003"/>
                    <a:pt x="1828" y="72"/>
                  </a:cubicBezTo>
                  <a:cubicBezTo>
                    <a:pt x="1786" y="21"/>
                    <a:pt x="1734" y="0"/>
                    <a:pt x="1684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55" name="Google Shape;182;p18"/>
          <p:cNvGrpSpPr/>
          <p:nvPr/>
        </p:nvGrpSpPr>
        <p:grpSpPr>
          <a:xfrm>
            <a:off x="474436" y="3918451"/>
            <a:ext cx="1048661" cy="1057903"/>
            <a:chOff x="0" y="0"/>
            <a:chExt cx="1048660" cy="1057901"/>
          </a:xfrm>
        </p:grpSpPr>
        <p:sp>
          <p:nvSpPr>
            <p:cNvPr id="253" name="Google Shape;183;p18"/>
            <p:cNvSpPr/>
            <p:nvPr/>
          </p:nvSpPr>
          <p:spPr>
            <a:xfrm rot="1263781" flipH="1">
              <a:off x="120923" y="117490"/>
              <a:ext cx="806815" cy="82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3" h="21600" extrusionOk="0">
                  <a:moveTo>
                    <a:pt x="16870" y="0"/>
                  </a:moveTo>
                  <a:cubicBezTo>
                    <a:pt x="14328" y="0"/>
                    <a:pt x="13307" y="4349"/>
                    <a:pt x="11593" y="4349"/>
                  </a:cubicBezTo>
                  <a:cubicBezTo>
                    <a:pt x="11408" y="4349"/>
                    <a:pt x="11214" y="4299"/>
                    <a:pt x="11008" y="4185"/>
                  </a:cubicBezTo>
                  <a:cubicBezTo>
                    <a:pt x="10039" y="3650"/>
                    <a:pt x="10118" y="306"/>
                    <a:pt x="8364" y="306"/>
                  </a:cubicBezTo>
                  <a:cubicBezTo>
                    <a:pt x="8089" y="306"/>
                    <a:pt x="7769" y="389"/>
                    <a:pt x="7392" y="577"/>
                  </a:cubicBezTo>
                  <a:cubicBezTo>
                    <a:pt x="4907" y="1820"/>
                    <a:pt x="6042" y="6071"/>
                    <a:pt x="4715" y="6071"/>
                  </a:cubicBezTo>
                  <a:cubicBezTo>
                    <a:pt x="4613" y="6071"/>
                    <a:pt x="4498" y="6046"/>
                    <a:pt x="4366" y="5994"/>
                  </a:cubicBezTo>
                  <a:cubicBezTo>
                    <a:pt x="4361" y="5994"/>
                    <a:pt x="4357" y="5994"/>
                    <a:pt x="4352" y="5994"/>
                  </a:cubicBezTo>
                  <a:cubicBezTo>
                    <a:pt x="4210" y="5994"/>
                    <a:pt x="4040" y="5855"/>
                    <a:pt x="3891" y="5837"/>
                  </a:cubicBezTo>
                  <a:cubicBezTo>
                    <a:pt x="3790" y="5822"/>
                    <a:pt x="3692" y="5815"/>
                    <a:pt x="3597" y="5815"/>
                  </a:cubicBezTo>
                  <a:cubicBezTo>
                    <a:pt x="1554" y="5815"/>
                    <a:pt x="707" y="9067"/>
                    <a:pt x="345" y="10777"/>
                  </a:cubicBezTo>
                  <a:cubicBezTo>
                    <a:pt x="-614" y="15247"/>
                    <a:pt x="728" y="19440"/>
                    <a:pt x="754" y="19459"/>
                  </a:cubicBezTo>
                  <a:cubicBezTo>
                    <a:pt x="2473" y="20627"/>
                    <a:pt x="4855" y="21600"/>
                    <a:pt x="6998" y="21600"/>
                  </a:cubicBezTo>
                  <a:cubicBezTo>
                    <a:pt x="7833" y="21600"/>
                    <a:pt x="8632" y="21452"/>
                    <a:pt x="9341" y="21111"/>
                  </a:cubicBezTo>
                  <a:cubicBezTo>
                    <a:pt x="12086" y="19787"/>
                    <a:pt x="10679" y="17298"/>
                    <a:pt x="10635" y="16932"/>
                  </a:cubicBezTo>
                  <a:cubicBezTo>
                    <a:pt x="10502" y="15851"/>
                    <a:pt x="11126" y="15611"/>
                    <a:pt x="11876" y="15611"/>
                  </a:cubicBezTo>
                  <a:cubicBezTo>
                    <a:pt x="12448" y="15611"/>
                    <a:pt x="13094" y="15751"/>
                    <a:pt x="13534" y="15765"/>
                  </a:cubicBezTo>
                  <a:cubicBezTo>
                    <a:pt x="13583" y="15767"/>
                    <a:pt x="13633" y="15768"/>
                    <a:pt x="13682" y="15768"/>
                  </a:cubicBezTo>
                  <a:cubicBezTo>
                    <a:pt x="15531" y="15768"/>
                    <a:pt x="17388" y="14563"/>
                    <a:pt x="17071" y="12324"/>
                  </a:cubicBezTo>
                  <a:cubicBezTo>
                    <a:pt x="16820" y="10587"/>
                    <a:pt x="15487" y="9735"/>
                    <a:pt x="17687" y="7393"/>
                  </a:cubicBezTo>
                  <a:cubicBezTo>
                    <a:pt x="20986" y="3881"/>
                    <a:pt x="19406" y="277"/>
                    <a:pt x="17137" y="16"/>
                  </a:cubicBezTo>
                  <a:cubicBezTo>
                    <a:pt x="17046" y="5"/>
                    <a:pt x="16957" y="0"/>
                    <a:pt x="16870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4" name="Google Shape;184;p18"/>
            <p:cNvSpPr/>
            <p:nvPr/>
          </p:nvSpPr>
          <p:spPr>
            <a:xfrm rot="1263781" flipH="1">
              <a:off x="249819" y="208501"/>
              <a:ext cx="644561" cy="67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10367" y="0"/>
                  </a:moveTo>
                  <a:cubicBezTo>
                    <a:pt x="10286" y="0"/>
                    <a:pt x="10204" y="42"/>
                    <a:pt x="10173" y="139"/>
                  </a:cubicBezTo>
                  <a:cubicBezTo>
                    <a:pt x="9581" y="1968"/>
                    <a:pt x="9394" y="3867"/>
                    <a:pt x="9394" y="5783"/>
                  </a:cubicBezTo>
                  <a:cubicBezTo>
                    <a:pt x="9394" y="7885"/>
                    <a:pt x="9587" y="9993"/>
                    <a:pt x="8953" y="12043"/>
                  </a:cubicBezTo>
                  <a:cubicBezTo>
                    <a:pt x="8941" y="12084"/>
                    <a:pt x="8941" y="12125"/>
                    <a:pt x="8953" y="12154"/>
                  </a:cubicBezTo>
                  <a:cubicBezTo>
                    <a:pt x="6356" y="14163"/>
                    <a:pt x="3903" y="16335"/>
                    <a:pt x="1844" y="18845"/>
                  </a:cubicBezTo>
                  <a:cubicBezTo>
                    <a:pt x="2115" y="17384"/>
                    <a:pt x="1777" y="15904"/>
                    <a:pt x="1693" y="14425"/>
                  </a:cubicBezTo>
                  <a:cubicBezTo>
                    <a:pt x="1590" y="12567"/>
                    <a:pt x="1765" y="10727"/>
                    <a:pt x="2502" y="8997"/>
                  </a:cubicBezTo>
                  <a:cubicBezTo>
                    <a:pt x="2560" y="8853"/>
                    <a:pt x="2441" y="8760"/>
                    <a:pt x="2314" y="8760"/>
                  </a:cubicBezTo>
                  <a:cubicBezTo>
                    <a:pt x="2230" y="8760"/>
                    <a:pt x="2144" y="8800"/>
                    <a:pt x="2103" y="8893"/>
                  </a:cubicBezTo>
                  <a:cubicBezTo>
                    <a:pt x="1451" y="10442"/>
                    <a:pt x="1228" y="12078"/>
                    <a:pt x="1258" y="13743"/>
                  </a:cubicBezTo>
                  <a:cubicBezTo>
                    <a:pt x="1294" y="15596"/>
                    <a:pt x="1874" y="17518"/>
                    <a:pt x="1306" y="19329"/>
                  </a:cubicBezTo>
                  <a:cubicBezTo>
                    <a:pt x="1288" y="19398"/>
                    <a:pt x="1300" y="19451"/>
                    <a:pt x="1336" y="19498"/>
                  </a:cubicBezTo>
                  <a:cubicBezTo>
                    <a:pt x="883" y="20086"/>
                    <a:pt x="442" y="20686"/>
                    <a:pt x="31" y="21309"/>
                  </a:cubicBezTo>
                  <a:cubicBezTo>
                    <a:pt x="-65" y="21459"/>
                    <a:pt x="78" y="21600"/>
                    <a:pt x="220" y="21600"/>
                  </a:cubicBezTo>
                  <a:cubicBezTo>
                    <a:pt x="283" y="21600"/>
                    <a:pt x="345" y="21573"/>
                    <a:pt x="388" y="21507"/>
                  </a:cubicBezTo>
                  <a:cubicBezTo>
                    <a:pt x="944" y="20651"/>
                    <a:pt x="1560" y="19829"/>
                    <a:pt x="2206" y="19043"/>
                  </a:cubicBezTo>
                  <a:cubicBezTo>
                    <a:pt x="2302" y="19038"/>
                    <a:pt x="2397" y="19036"/>
                    <a:pt x="2491" y="19036"/>
                  </a:cubicBezTo>
                  <a:cubicBezTo>
                    <a:pt x="4220" y="19036"/>
                    <a:pt x="5845" y="19806"/>
                    <a:pt x="7558" y="20010"/>
                  </a:cubicBezTo>
                  <a:cubicBezTo>
                    <a:pt x="8041" y="20068"/>
                    <a:pt x="8524" y="20096"/>
                    <a:pt x="9005" y="20096"/>
                  </a:cubicBezTo>
                  <a:cubicBezTo>
                    <a:pt x="10012" y="20096"/>
                    <a:pt x="11013" y="19975"/>
                    <a:pt x="11998" y="19754"/>
                  </a:cubicBezTo>
                  <a:cubicBezTo>
                    <a:pt x="12241" y="19699"/>
                    <a:pt x="12161" y="19365"/>
                    <a:pt x="11937" y="19365"/>
                  </a:cubicBezTo>
                  <a:cubicBezTo>
                    <a:pt x="11922" y="19365"/>
                    <a:pt x="11905" y="19366"/>
                    <a:pt x="11889" y="19370"/>
                  </a:cubicBezTo>
                  <a:cubicBezTo>
                    <a:pt x="10936" y="19586"/>
                    <a:pt x="9968" y="19700"/>
                    <a:pt x="9000" y="19700"/>
                  </a:cubicBezTo>
                  <a:cubicBezTo>
                    <a:pt x="8195" y="19700"/>
                    <a:pt x="7390" y="19621"/>
                    <a:pt x="6591" y="19457"/>
                  </a:cubicBezTo>
                  <a:cubicBezTo>
                    <a:pt x="5220" y="19177"/>
                    <a:pt x="3934" y="18659"/>
                    <a:pt x="2532" y="18648"/>
                  </a:cubicBezTo>
                  <a:cubicBezTo>
                    <a:pt x="4822" y="15969"/>
                    <a:pt x="7564" y="13691"/>
                    <a:pt x="10415" y="11554"/>
                  </a:cubicBezTo>
                  <a:cubicBezTo>
                    <a:pt x="10433" y="11560"/>
                    <a:pt x="10445" y="11571"/>
                    <a:pt x="10469" y="11577"/>
                  </a:cubicBezTo>
                  <a:cubicBezTo>
                    <a:pt x="11979" y="11816"/>
                    <a:pt x="13369" y="12462"/>
                    <a:pt x="14903" y="12655"/>
                  </a:cubicBezTo>
                  <a:cubicBezTo>
                    <a:pt x="15414" y="12719"/>
                    <a:pt x="15925" y="12749"/>
                    <a:pt x="16436" y="12749"/>
                  </a:cubicBezTo>
                  <a:cubicBezTo>
                    <a:pt x="17315" y="12749"/>
                    <a:pt x="18192" y="12659"/>
                    <a:pt x="19059" y="12498"/>
                  </a:cubicBezTo>
                  <a:cubicBezTo>
                    <a:pt x="19303" y="12454"/>
                    <a:pt x="19221" y="12115"/>
                    <a:pt x="18993" y="12115"/>
                  </a:cubicBezTo>
                  <a:cubicBezTo>
                    <a:pt x="18980" y="12115"/>
                    <a:pt x="18965" y="12116"/>
                    <a:pt x="18950" y="12119"/>
                  </a:cubicBezTo>
                  <a:cubicBezTo>
                    <a:pt x="18117" y="12273"/>
                    <a:pt x="17278" y="12355"/>
                    <a:pt x="16438" y="12355"/>
                  </a:cubicBezTo>
                  <a:cubicBezTo>
                    <a:pt x="15717" y="12355"/>
                    <a:pt x="14997" y="12295"/>
                    <a:pt x="14281" y="12165"/>
                  </a:cubicBezTo>
                  <a:cubicBezTo>
                    <a:pt x="13103" y="11950"/>
                    <a:pt x="12003" y="11472"/>
                    <a:pt x="10832" y="11245"/>
                  </a:cubicBezTo>
                  <a:cubicBezTo>
                    <a:pt x="11031" y="11100"/>
                    <a:pt x="11225" y="10954"/>
                    <a:pt x="11423" y="10809"/>
                  </a:cubicBezTo>
                  <a:cubicBezTo>
                    <a:pt x="15133" y="8089"/>
                    <a:pt x="18950" y="5363"/>
                    <a:pt x="21439" y="1485"/>
                  </a:cubicBezTo>
                  <a:cubicBezTo>
                    <a:pt x="21535" y="1335"/>
                    <a:pt x="21395" y="1194"/>
                    <a:pt x="21254" y="1194"/>
                  </a:cubicBezTo>
                  <a:cubicBezTo>
                    <a:pt x="21193" y="1194"/>
                    <a:pt x="21131" y="1221"/>
                    <a:pt x="21088" y="1286"/>
                  </a:cubicBezTo>
                  <a:cubicBezTo>
                    <a:pt x="18394" y="5474"/>
                    <a:pt x="14136" y="8292"/>
                    <a:pt x="10155" y="11245"/>
                  </a:cubicBezTo>
                  <a:cubicBezTo>
                    <a:pt x="9920" y="11426"/>
                    <a:pt x="9684" y="11600"/>
                    <a:pt x="9442" y="11781"/>
                  </a:cubicBezTo>
                  <a:cubicBezTo>
                    <a:pt x="9901" y="10045"/>
                    <a:pt x="9835" y="8275"/>
                    <a:pt x="9811" y="6487"/>
                  </a:cubicBezTo>
                  <a:cubicBezTo>
                    <a:pt x="9775" y="4373"/>
                    <a:pt x="9914" y="2276"/>
                    <a:pt x="10566" y="244"/>
                  </a:cubicBezTo>
                  <a:cubicBezTo>
                    <a:pt x="10613" y="97"/>
                    <a:pt x="10489" y="0"/>
                    <a:pt x="10367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59" name="Google Shape;185;p18"/>
          <p:cNvGrpSpPr/>
          <p:nvPr/>
        </p:nvGrpSpPr>
        <p:grpSpPr>
          <a:xfrm>
            <a:off x="34" y="2854079"/>
            <a:ext cx="9143968" cy="2289424"/>
            <a:chOff x="0" y="0"/>
            <a:chExt cx="9143967" cy="2289423"/>
          </a:xfrm>
        </p:grpSpPr>
        <p:sp>
          <p:nvSpPr>
            <p:cNvPr id="256" name="Google Shape;186;p18"/>
            <p:cNvSpPr/>
            <p:nvPr/>
          </p:nvSpPr>
          <p:spPr>
            <a:xfrm flipH="1">
              <a:off x="0" y="0"/>
              <a:ext cx="9136248" cy="228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93" y="0"/>
                  </a:moveTo>
                  <a:cubicBezTo>
                    <a:pt x="2834" y="0"/>
                    <a:pt x="1364" y="1927"/>
                    <a:pt x="0" y="488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6404"/>
                  </a:lnTo>
                  <a:cubicBezTo>
                    <a:pt x="21090" y="16438"/>
                    <a:pt x="20581" y="16465"/>
                    <a:pt x="20072" y="16465"/>
                  </a:cubicBezTo>
                  <a:cubicBezTo>
                    <a:pt x="17601" y="16465"/>
                    <a:pt x="15152" y="15825"/>
                    <a:pt x="12809" y="12163"/>
                  </a:cubicBezTo>
                  <a:cubicBezTo>
                    <a:pt x="10004" y="7780"/>
                    <a:pt x="7715" y="294"/>
                    <a:pt x="4566" y="8"/>
                  </a:cubicBezTo>
                  <a:cubicBezTo>
                    <a:pt x="4508" y="3"/>
                    <a:pt x="4451" y="0"/>
                    <a:pt x="4393" y="0"/>
                  </a:cubicBezTo>
                  <a:close/>
                </a:path>
              </a:pathLst>
            </a:custGeom>
            <a:solidFill>
              <a:srgbClr val="A0EB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7" name="Google Shape;187;p18"/>
            <p:cNvSpPr/>
            <p:nvPr/>
          </p:nvSpPr>
          <p:spPr>
            <a:xfrm flipH="1">
              <a:off x="6719626" y="1235991"/>
              <a:ext cx="2424342" cy="105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2" y="0"/>
                  </a:moveTo>
                  <a:cubicBezTo>
                    <a:pt x="4832" y="0"/>
                    <a:pt x="2026" y="3816"/>
                    <a:pt x="699" y="10324"/>
                  </a:cubicBezTo>
                  <a:cubicBezTo>
                    <a:pt x="685" y="10387"/>
                    <a:pt x="679" y="10450"/>
                    <a:pt x="665" y="10513"/>
                  </a:cubicBezTo>
                  <a:cubicBezTo>
                    <a:pt x="418" y="11223"/>
                    <a:pt x="195" y="11964"/>
                    <a:pt x="0" y="12744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244" y="18548"/>
                    <a:pt x="20329" y="15867"/>
                    <a:pt x="18989" y="14416"/>
                  </a:cubicBezTo>
                  <a:cubicBezTo>
                    <a:pt x="18326" y="13703"/>
                    <a:pt x="17628" y="13366"/>
                    <a:pt x="16942" y="13366"/>
                  </a:cubicBezTo>
                  <a:cubicBezTo>
                    <a:pt x="16398" y="13366"/>
                    <a:pt x="15861" y="13578"/>
                    <a:pt x="15354" y="13982"/>
                  </a:cubicBezTo>
                  <a:cubicBezTo>
                    <a:pt x="14840" y="8778"/>
                    <a:pt x="13332" y="4149"/>
                    <a:pt x="11071" y="1705"/>
                  </a:cubicBezTo>
                  <a:cubicBezTo>
                    <a:pt x="9999" y="548"/>
                    <a:pt x="8872" y="0"/>
                    <a:pt x="7762" y="0"/>
                  </a:cubicBezTo>
                  <a:close/>
                </a:path>
              </a:pathLst>
            </a:custGeom>
            <a:solidFill>
              <a:srgbClr val="5AD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8" name="Google Shape;188;p18"/>
            <p:cNvSpPr/>
            <p:nvPr/>
          </p:nvSpPr>
          <p:spPr>
            <a:xfrm flipH="1">
              <a:off x="5195550" y="1788903"/>
              <a:ext cx="1937485" cy="50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04" y="0"/>
                  </a:moveTo>
                  <a:cubicBezTo>
                    <a:pt x="2385" y="0"/>
                    <a:pt x="1670" y="1163"/>
                    <a:pt x="1162" y="3428"/>
                  </a:cubicBezTo>
                  <a:cubicBezTo>
                    <a:pt x="356" y="7028"/>
                    <a:pt x="339" y="12223"/>
                    <a:pt x="1042" y="15891"/>
                  </a:cubicBezTo>
                  <a:cubicBezTo>
                    <a:pt x="939" y="16256"/>
                    <a:pt x="840" y="16654"/>
                    <a:pt x="746" y="17068"/>
                  </a:cubicBezTo>
                  <a:cubicBezTo>
                    <a:pt x="433" y="18464"/>
                    <a:pt x="184" y="19990"/>
                    <a:pt x="0" y="21600"/>
                  </a:cubicBezTo>
                  <a:lnTo>
                    <a:pt x="21600" y="21600"/>
                  </a:lnTo>
                  <a:cubicBezTo>
                    <a:pt x="21193" y="16671"/>
                    <a:pt x="20447" y="12106"/>
                    <a:pt x="19362" y="8455"/>
                  </a:cubicBezTo>
                  <a:cubicBezTo>
                    <a:pt x="17924" y="3628"/>
                    <a:pt x="16152" y="1261"/>
                    <a:pt x="14389" y="1261"/>
                  </a:cubicBezTo>
                  <a:cubicBezTo>
                    <a:pt x="12265" y="1261"/>
                    <a:pt x="10153" y="4693"/>
                    <a:pt x="8652" y="11394"/>
                  </a:cubicBezTo>
                  <a:cubicBezTo>
                    <a:pt x="8630" y="11476"/>
                    <a:pt x="8618" y="11575"/>
                    <a:pt x="8596" y="11659"/>
                  </a:cubicBezTo>
                  <a:cubicBezTo>
                    <a:pt x="8206" y="12738"/>
                    <a:pt x="7842" y="13932"/>
                    <a:pt x="7512" y="15277"/>
                  </a:cubicBezTo>
                  <a:cubicBezTo>
                    <a:pt x="7507" y="15261"/>
                    <a:pt x="7503" y="15244"/>
                    <a:pt x="7499" y="15227"/>
                  </a:cubicBezTo>
                  <a:cubicBezTo>
                    <a:pt x="6946" y="13351"/>
                    <a:pt x="6311" y="12091"/>
                    <a:pt x="5647" y="11377"/>
                  </a:cubicBezTo>
                  <a:cubicBezTo>
                    <a:pt x="5767" y="8140"/>
                    <a:pt x="5479" y="4738"/>
                    <a:pt x="4793" y="2448"/>
                  </a:cubicBezTo>
                  <a:cubicBezTo>
                    <a:pt x="4305" y="804"/>
                    <a:pt x="3703" y="0"/>
                    <a:pt x="3104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60" name="Texte du titre"/>
          <p:cNvSpPr txBox="1">
            <a:spLocks noGrp="1"/>
          </p:cNvSpPr>
          <p:nvPr>
            <p:ph type="title"/>
          </p:nvPr>
        </p:nvSpPr>
        <p:spPr>
          <a:xfrm>
            <a:off x="717525" y="552989"/>
            <a:ext cx="7708801" cy="5727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53B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6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087250" y="2237950"/>
            <a:ext cx="1813800" cy="16632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53B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7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441500" y="1326294"/>
            <a:ext cx="3084601" cy="6282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7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05;p20"/>
          <p:cNvGrpSpPr/>
          <p:nvPr/>
        </p:nvGrpSpPr>
        <p:grpSpPr>
          <a:xfrm>
            <a:off x="-269" y="3427936"/>
            <a:ext cx="9143674" cy="1715572"/>
            <a:chOff x="31" y="32"/>
            <a:chExt cx="9143672" cy="1715571"/>
          </a:xfrm>
        </p:grpSpPr>
        <p:sp>
          <p:nvSpPr>
            <p:cNvPr id="278" name="Google Shape;206;p20"/>
            <p:cNvSpPr/>
            <p:nvPr/>
          </p:nvSpPr>
          <p:spPr>
            <a:xfrm>
              <a:off x="3287405" y="354844"/>
              <a:ext cx="1297539" cy="677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1" y="0"/>
                  </a:moveTo>
                  <a:cubicBezTo>
                    <a:pt x="8939" y="0"/>
                    <a:pt x="7264" y="1879"/>
                    <a:pt x="6289" y="4722"/>
                  </a:cubicBezTo>
                  <a:cubicBezTo>
                    <a:pt x="6061" y="5372"/>
                    <a:pt x="5681" y="5721"/>
                    <a:pt x="5285" y="5721"/>
                  </a:cubicBezTo>
                  <a:cubicBezTo>
                    <a:pt x="5182" y="5721"/>
                    <a:pt x="5079" y="5698"/>
                    <a:pt x="4976" y="5650"/>
                  </a:cubicBezTo>
                  <a:cubicBezTo>
                    <a:pt x="4670" y="5515"/>
                    <a:pt x="4352" y="5430"/>
                    <a:pt x="4021" y="5430"/>
                  </a:cubicBezTo>
                  <a:cubicBezTo>
                    <a:pt x="1797" y="5430"/>
                    <a:pt x="0" y="8872"/>
                    <a:pt x="0" y="13131"/>
                  </a:cubicBezTo>
                  <a:cubicBezTo>
                    <a:pt x="0" y="17377"/>
                    <a:pt x="1797" y="20819"/>
                    <a:pt x="4021" y="20819"/>
                  </a:cubicBezTo>
                  <a:cubicBezTo>
                    <a:pt x="4925" y="20819"/>
                    <a:pt x="5760" y="20245"/>
                    <a:pt x="6435" y="19282"/>
                  </a:cubicBezTo>
                  <a:cubicBezTo>
                    <a:pt x="6664" y="18948"/>
                    <a:pt x="6939" y="18776"/>
                    <a:pt x="7212" y="18776"/>
                  </a:cubicBezTo>
                  <a:cubicBezTo>
                    <a:pt x="7441" y="18776"/>
                    <a:pt x="7669" y="18897"/>
                    <a:pt x="7869" y="19147"/>
                  </a:cubicBezTo>
                  <a:cubicBezTo>
                    <a:pt x="8729" y="20220"/>
                    <a:pt x="9748" y="20844"/>
                    <a:pt x="10851" y="20844"/>
                  </a:cubicBezTo>
                  <a:cubicBezTo>
                    <a:pt x="11431" y="20844"/>
                    <a:pt x="11985" y="20672"/>
                    <a:pt x="12508" y="20355"/>
                  </a:cubicBezTo>
                  <a:cubicBezTo>
                    <a:pt x="12637" y="20277"/>
                    <a:pt x="12772" y="20237"/>
                    <a:pt x="12904" y="20237"/>
                  </a:cubicBezTo>
                  <a:cubicBezTo>
                    <a:pt x="13124" y="20237"/>
                    <a:pt x="13340" y="20346"/>
                    <a:pt x="13527" y="20575"/>
                  </a:cubicBezTo>
                  <a:cubicBezTo>
                    <a:pt x="14082" y="21222"/>
                    <a:pt x="14725" y="21600"/>
                    <a:pt x="15419" y="21600"/>
                  </a:cubicBezTo>
                  <a:cubicBezTo>
                    <a:pt x="16273" y="21600"/>
                    <a:pt x="17063" y="21026"/>
                    <a:pt x="17682" y="20063"/>
                  </a:cubicBezTo>
                  <a:cubicBezTo>
                    <a:pt x="17912" y="19710"/>
                    <a:pt x="18198" y="19511"/>
                    <a:pt x="18486" y="19511"/>
                  </a:cubicBezTo>
                  <a:cubicBezTo>
                    <a:pt x="18627" y="19511"/>
                    <a:pt x="18768" y="19559"/>
                    <a:pt x="18905" y="19660"/>
                  </a:cubicBezTo>
                  <a:cubicBezTo>
                    <a:pt x="19128" y="19842"/>
                    <a:pt x="19376" y="19928"/>
                    <a:pt x="19631" y="19928"/>
                  </a:cubicBezTo>
                  <a:cubicBezTo>
                    <a:pt x="20721" y="19928"/>
                    <a:pt x="21600" y="18244"/>
                    <a:pt x="21600" y="16169"/>
                  </a:cubicBezTo>
                  <a:cubicBezTo>
                    <a:pt x="21600" y="14083"/>
                    <a:pt x="20721" y="12398"/>
                    <a:pt x="19631" y="12398"/>
                  </a:cubicBezTo>
                  <a:lnTo>
                    <a:pt x="19625" y="12398"/>
                  </a:lnTo>
                  <a:cubicBezTo>
                    <a:pt x="19173" y="12398"/>
                    <a:pt x="18745" y="11984"/>
                    <a:pt x="18516" y="11239"/>
                  </a:cubicBezTo>
                  <a:cubicBezTo>
                    <a:pt x="18108" y="9921"/>
                    <a:pt x="17478" y="8883"/>
                    <a:pt x="16713" y="8323"/>
                  </a:cubicBezTo>
                  <a:cubicBezTo>
                    <a:pt x="16382" y="8066"/>
                    <a:pt x="16108" y="7578"/>
                    <a:pt x="15987" y="6920"/>
                  </a:cubicBezTo>
                  <a:cubicBezTo>
                    <a:pt x="15235" y="2892"/>
                    <a:pt x="13221" y="0"/>
                    <a:pt x="10851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9" name="Google Shape;207;p20"/>
            <p:cNvSpPr/>
            <p:nvPr/>
          </p:nvSpPr>
          <p:spPr>
            <a:xfrm>
              <a:off x="5735501" y="32"/>
              <a:ext cx="2595462" cy="13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3" y="0"/>
                  </a:moveTo>
                  <a:cubicBezTo>
                    <a:pt x="9276" y="0"/>
                    <a:pt x="7858" y="1275"/>
                    <a:pt x="6865" y="3319"/>
                  </a:cubicBezTo>
                  <a:cubicBezTo>
                    <a:pt x="6195" y="4689"/>
                    <a:pt x="5265" y="5447"/>
                    <a:pt x="4288" y="5447"/>
                  </a:cubicBezTo>
                  <a:cubicBezTo>
                    <a:pt x="4246" y="5447"/>
                    <a:pt x="4205" y="5445"/>
                    <a:pt x="4163" y="5443"/>
                  </a:cubicBezTo>
                  <a:cubicBezTo>
                    <a:pt x="4116" y="5436"/>
                    <a:pt x="4071" y="5436"/>
                    <a:pt x="4023" y="5436"/>
                  </a:cubicBezTo>
                  <a:cubicBezTo>
                    <a:pt x="1800" y="5436"/>
                    <a:pt x="0" y="8878"/>
                    <a:pt x="0" y="13131"/>
                  </a:cubicBezTo>
                  <a:cubicBezTo>
                    <a:pt x="0" y="17378"/>
                    <a:pt x="1800" y="20819"/>
                    <a:pt x="4023" y="20819"/>
                  </a:cubicBezTo>
                  <a:cubicBezTo>
                    <a:pt x="5272" y="20819"/>
                    <a:pt x="6387" y="19733"/>
                    <a:pt x="7123" y="18031"/>
                  </a:cubicBezTo>
                  <a:cubicBezTo>
                    <a:pt x="8101" y="19776"/>
                    <a:pt x="9410" y="20849"/>
                    <a:pt x="10853" y="20849"/>
                  </a:cubicBezTo>
                  <a:cubicBezTo>
                    <a:pt x="11646" y="20849"/>
                    <a:pt x="12401" y="20526"/>
                    <a:pt x="13079" y="19940"/>
                  </a:cubicBezTo>
                  <a:cubicBezTo>
                    <a:pt x="13707" y="20971"/>
                    <a:pt x="14525" y="21600"/>
                    <a:pt x="15420" y="21600"/>
                  </a:cubicBezTo>
                  <a:cubicBezTo>
                    <a:pt x="16583" y="21600"/>
                    <a:pt x="17618" y="20538"/>
                    <a:pt x="18274" y="18897"/>
                  </a:cubicBezTo>
                  <a:cubicBezTo>
                    <a:pt x="18628" y="19537"/>
                    <a:pt x="19106" y="19934"/>
                    <a:pt x="19631" y="19934"/>
                  </a:cubicBezTo>
                  <a:cubicBezTo>
                    <a:pt x="20718" y="19934"/>
                    <a:pt x="21600" y="18244"/>
                    <a:pt x="21600" y="16163"/>
                  </a:cubicBezTo>
                  <a:cubicBezTo>
                    <a:pt x="21600" y="14082"/>
                    <a:pt x="20718" y="12398"/>
                    <a:pt x="19631" y="12398"/>
                  </a:cubicBezTo>
                  <a:lnTo>
                    <a:pt x="19622" y="12398"/>
                  </a:lnTo>
                  <a:cubicBezTo>
                    <a:pt x="19619" y="12398"/>
                    <a:pt x="19615" y="12398"/>
                    <a:pt x="19612" y="12398"/>
                  </a:cubicBezTo>
                  <a:cubicBezTo>
                    <a:pt x="19167" y="12398"/>
                    <a:pt x="18744" y="11984"/>
                    <a:pt x="18517" y="11245"/>
                  </a:cubicBezTo>
                  <a:cubicBezTo>
                    <a:pt x="18173" y="10135"/>
                    <a:pt x="17669" y="9220"/>
                    <a:pt x="17064" y="8621"/>
                  </a:cubicBezTo>
                  <a:cubicBezTo>
                    <a:pt x="16516" y="8078"/>
                    <a:pt x="16077" y="7218"/>
                    <a:pt x="15822" y="6138"/>
                  </a:cubicBezTo>
                  <a:cubicBezTo>
                    <a:pt x="14968" y="2520"/>
                    <a:pt x="13067" y="0"/>
                    <a:pt x="10853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0" name="Google Shape;208;p20"/>
            <p:cNvSpPr/>
            <p:nvPr/>
          </p:nvSpPr>
          <p:spPr>
            <a:xfrm>
              <a:off x="31" y="881901"/>
              <a:ext cx="9143674" cy="833703"/>
            </a:xfrm>
            <a:prstGeom prst="rect">
              <a:avLst/>
            </a:prstGeom>
            <a:solidFill>
              <a:srgbClr val="A0EB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82" name="Texte du titre"/>
          <p:cNvSpPr txBox="1">
            <a:spLocks noGrp="1"/>
          </p:cNvSpPr>
          <p:nvPr>
            <p:ph type="title"/>
          </p:nvPr>
        </p:nvSpPr>
        <p:spPr>
          <a:xfrm>
            <a:off x="717525" y="905149"/>
            <a:ext cx="2183401" cy="3727801"/>
          </a:xfrm>
          <a:prstGeom prst="rect">
            <a:avLst/>
          </a:prstGeom>
        </p:spPr>
        <p:txBody>
          <a:bodyPr/>
          <a:lstStyle>
            <a:lvl1pPr algn="r">
              <a:defRPr sz="5000"/>
            </a:lvl1pPr>
          </a:lstStyle>
          <a:p>
            <a:r>
              <a:t>Texte du titre</a:t>
            </a:r>
          </a:p>
        </p:txBody>
      </p:sp>
      <p:sp>
        <p:nvSpPr>
          <p:cNvPr id="28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343550" y="1515049"/>
            <a:ext cx="1529101" cy="6399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bg>
      <p:bgPr>
        <a:solidFill>
          <a:srgbClr val="9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e du titre"/>
          <p:cNvSpPr txBox="1">
            <a:spLocks noGrp="1"/>
          </p:cNvSpPr>
          <p:nvPr>
            <p:ph type="title"/>
          </p:nvPr>
        </p:nvSpPr>
        <p:spPr>
          <a:xfrm>
            <a:off x="1489925" y="2573725"/>
            <a:ext cx="2288401" cy="779401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t>Texte du titre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489925" y="3205500"/>
            <a:ext cx="2452200" cy="6228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3">
    <p:bg>
      <p:bgPr>
        <a:solidFill>
          <a:srgbClr val="9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17;p21"/>
          <p:cNvSpPr/>
          <p:nvPr/>
        </p:nvSpPr>
        <p:spPr>
          <a:xfrm flipH="1">
            <a:off x="3235071" y="1593022"/>
            <a:ext cx="5819510" cy="2933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5891" y="0"/>
                </a:moveTo>
                <a:cubicBezTo>
                  <a:pt x="5641" y="0"/>
                  <a:pt x="5389" y="64"/>
                  <a:pt x="5146" y="192"/>
                </a:cubicBezTo>
                <a:cubicBezTo>
                  <a:pt x="4506" y="533"/>
                  <a:pt x="3993" y="1264"/>
                  <a:pt x="3720" y="2235"/>
                </a:cubicBezTo>
                <a:cubicBezTo>
                  <a:pt x="3422" y="3295"/>
                  <a:pt x="3318" y="4674"/>
                  <a:pt x="2644" y="5354"/>
                </a:cubicBezTo>
                <a:cubicBezTo>
                  <a:pt x="2477" y="5522"/>
                  <a:pt x="2294" y="5581"/>
                  <a:pt x="2106" y="5663"/>
                </a:cubicBezTo>
                <a:cubicBezTo>
                  <a:pt x="1931" y="5740"/>
                  <a:pt x="1784" y="5872"/>
                  <a:pt x="1659" y="6081"/>
                </a:cubicBezTo>
                <a:cubicBezTo>
                  <a:pt x="1410" y="6496"/>
                  <a:pt x="1234" y="7051"/>
                  <a:pt x="1099" y="7573"/>
                </a:cubicBezTo>
                <a:cubicBezTo>
                  <a:pt x="949" y="8150"/>
                  <a:pt x="854" y="8759"/>
                  <a:pt x="815" y="9379"/>
                </a:cubicBezTo>
                <a:cubicBezTo>
                  <a:pt x="774" y="10020"/>
                  <a:pt x="827" y="10640"/>
                  <a:pt x="853" y="11281"/>
                </a:cubicBezTo>
                <a:cubicBezTo>
                  <a:pt x="866" y="11631"/>
                  <a:pt x="863" y="11985"/>
                  <a:pt x="790" y="12319"/>
                </a:cubicBezTo>
                <a:cubicBezTo>
                  <a:pt x="724" y="12623"/>
                  <a:pt x="600" y="12885"/>
                  <a:pt x="476" y="13137"/>
                </a:cubicBezTo>
                <a:cubicBezTo>
                  <a:pt x="261" y="13571"/>
                  <a:pt x="169" y="14130"/>
                  <a:pt x="82" y="14670"/>
                </a:cubicBezTo>
                <a:cubicBezTo>
                  <a:pt x="-84" y="15718"/>
                  <a:pt x="-6" y="16747"/>
                  <a:pt x="396" y="17610"/>
                </a:cubicBezTo>
                <a:cubicBezTo>
                  <a:pt x="811" y="18498"/>
                  <a:pt x="1432" y="19096"/>
                  <a:pt x="2091" y="19430"/>
                </a:cubicBezTo>
                <a:cubicBezTo>
                  <a:pt x="2624" y="19701"/>
                  <a:pt x="3181" y="19797"/>
                  <a:pt x="3739" y="19797"/>
                </a:cubicBezTo>
                <a:cubicBezTo>
                  <a:pt x="4024" y="19797"/>
                  <a:pt x="4309" y="19772"/>
                  <a:pt x="4591" y="19732"/>
                </a:cubicBezTo>
                <a:cubicBezTo>
                  <a:pt x="5038" y="19671"/>
                  <a:pt x="5482" y="19546"/>
                  <a:pt x="5930" y="19496"/>
                </a:cubicBezTo>
                <a:cubicBezTo>
                  <a:pt x="6002" y="19488"/>
                  <a:pt x="6072" y="19484"/>
                  <a:pt x="6142" y="19484"/>
                </a:cubicBezTo>
                <a:cubicBezTo>
                  <a:pt x="6504" y="19484"/>
                  <a:pt x="6851" y="19587"/>
                  <a:pt x="7196" y="19789"/>
                </a:cubicBezTo>
                <a:cubicBezTo>
                  <a:pt x="7584" y="20016"/>
                  <a:pt x="7954" y="20313"/>
                  <a:pt x="8344" y="20529"/>
                </a:cubicBezTo>
                <a:cubicBezTo>
                  <a:pt x="8596" y="20668"/>
                  <a:pt x="8854" y="20777"/>
                  <a:pt x="9115" y="20861"/>
                </a:cubicBezTo>
                <a:cubicBezTo>
                  <a:pt x="9571" y="21043"/>
                  <a:pt x="10057" y="21118"/>
                  <a:pt x="10487" y="21233"/>
                </a:cubicBezTo>
                <a:cubicBezTo>
                  <a:pt x="10789" y="21315"/>
                  <a:pt x="11078" y="21472"/>
                  <a:pt x="11379" y="21565"/>
                </a:cubicBezTo>
                <a:cubicBezTo>
                  <a:pt x="11460" y="21590"/>
                  <a:pt x="11539" y="21600"/>
                  <a:pt x="11616" y="21600"/>
                </a:cubicBezTo>
                <a:cubicBezTo>
                  <a:pt x="11817" y="21600"/>
                  <a:pt x="12009" y="21531"/>
                  <a:pt x="12216" y="21465"/>
                </a:cubicBezTo>
                <a:cubicBezTo>
                  <a:pt x="12374" y="21414"/>
                  <a:pt x="12533" y="21397"/>
                  <a:pt x="12693" y="21397"/>
                </a:cubicBezTo>
                <a:cubicBezTo>
                  <a:pt x="12852" y="21397"/>
                  <a:pt x="13012" y="21414"/>
                  <a:pt x="13173" y="21433"/>
                </a:cubicBezTo>
                <a:cubicBezTo>
                  <a:pt x="13468" y="21469"/>
                  <a:pt x="13763" y="21489"/>
                  <a:pt x="14059" y="21489"/>
                </a:cubicBezTo>
                <a:cubicBezTo>
                  <a:pt x="14089" y="21489"/>
                  <a:pt x="14119" y="21488"/>
                  <a:pt x="14149" y="21488"/>
                </a:cubicBezTo>
                <a:cubicBezTo>
                  <a:pt x="15417" y="21470"/>
                  <a:pt x="16672" y="21147"/>
                  <a:pt x="17935" y="21002"/>
                </a:cubicBezTo>
                <a:cubicBezTo>
                  <a:pt x="18990" y="20881"/>
                  <a:pt x="20248" y="21004"/>
                  <a:pt x="21047" y="19698"/>
                </a:cubicBezTo>
                <a:cubicBezTo>
                  <a:pt x="21351" y="19200"/>
                  <a:pt x="21516" y="18537"/>
                  <a:pt x="21459" y="17846"/>
                </a:cubicBezTo>
                <a:cubicBezTo>
                  <a:pt x="21407" y="17199"/>
                  <a:pt x="21162" y="16638"/>
                  <a:pt x="20765" y="16411"/>
                </a:cubicBezTo>
                <a:cubicBezTo>
                  <a:pt x="20270" y="16126"/>
                  <a:pt x="19722" y="16340"/>
                  <a:pt x="19221" y="16088"/>
                </a:cubicBezTo>
                <a:cubicBezTo>
                  <a:pt x="18763" y="15856"/>
                  <a:pt x="18406" y="15311"/>
                  <a:pt x="18025" y="14875"/>
                </a:cubicBezTo>
                <a:cubicBezTo>
                  <a:pt x="17836" y="14657"/>
                  <a:pt x="17636" y="14459"/>
                  <a:pt x="17415" y="14334"/>
                </a:cubicBezTo>
                <a:cubicBezTo>
                  <a:pt x="17221" y="14225"/>
                  <a:pt x="17017" y="14182"/>
                  <a:pt x="16812" y="14182"/>
                </a:cubicBezTo>
                <a:cubicBezTo>
                  <a:pt x="16744" y="14182"/>
                  <a:pt x="16676" y="14187"/>
                  <a:pt x="16608" y="14196"/>
                </a:cubicBezTo>
                <a:cubicBezTo>
                  <a:pt x="16067" y="14262"/>
                  <a:pt x="15545" y="14561"/>
                  <a:pt x="15000" y="14561"/>
                </a:cubicBezTo>
                <a:cubicBezTo>
                  <a:pt x="14990" y="14561"/>
                  <a:pt x="14980" y="14561"/>
                  <a:pt x="14970" y="14561"/>
                </a:cubicBezTo>
                <a:cubicBezTo>
                  <a:pt x="14510" y="14552"/>
                  <a:pt x="13999" y="14334"/>
                  <a:pt x="13760" y="13662"/>
                </a:cubicBezTo>
                <a:cubicBezTo>
                  <a:pt x="13624" y="13275"/>
                  <a:pt x="13601" y="12823"/>
                  <a:pt x="13554" y="12394"/>
                </a:cubicBezTo>
                <a:cubicBezTo>
                  <a:pt x="13514" y="12015"/>
                  <a:pt x="13445" y="11653"/>
                  <a:pt x="13320" y="11322"/>
                </a:cubicBezTo>
                <a:cubicBezTo>
                  <a:pt x="13095" y="10724"/>
                  <a:pt x="12735" y="10256"/>
                  <a:pt x="12319" y="10020"/>
                </a:cubicBezTo>
                <a:cubicBezTo>
                  <a:pt x="12120" y="9906"/>
                  <a:pt x="11912" y="9855"/>
                  <a:pt x="11699" y="9855"/>
                </a:cubicBezTo>
                <a:cubicBezTo>
                  <a:pt x="11678" y="9855"/>
                  <a:pt x="11657" y="9855"/>
                  <a:pt x="11635" y="9856"/>
                </a:cubicBezTo>
                <a:cubicBezTo>
                  <a:pt x="11591" y="9859"/>
                  <a:pt x="11546" y="9863"/>
                  <a:pt x="11501" y="9870"/>
                </a:cubicBezTo>
                <a:cubicBezTo>
                  <a:pt x="11051" y="9656"/>
                  <a:pt x="10575" y="9541"/>
                  <a:pt x="10157" y="9195"/>
                </a:cubicBezTo>
                <a:cubicBezTo>
                  <a:pt x="9428" y="8596"/>
                  <a:pt x="9122" y="7335"/>
                  <a:pt x="8956" y="6140"/>
                </a:cubicBezTo>
                <a:cubicBezTo>
                  <a:pt x="8862" y="5472"/>
                  <a:pt x="8800" y="4790"/>
                  <a:pt x="8685" y="4129"/>
                </a:cubicBezTo>
                <a:cubicBezTo>
                  <a:pt x="8597" y="3632"/>
                  <a:pt x="8477" y="3145"/>
                  <a:pt x="8324" y="2687"/>
                </a:cubicBezTo>
                <a:cubicBezTo>
                  <a:pt x="8024" y="1780"/>
                  <a:pt x="7586" y="949"/>
                  <a:pt x="7009" y="451"/>
                </a:cubicBezTo>
                <a:cubicBezTo>
                  <a:pt x="6661" y="152"/>
                  <a:pt x="6277" y="0"/>
                  <a:pt x="5891" y="0"/>
                </a:cubicBezTo>
                <a:close/>
              </a:path>
            </a:pathLst>
          </a:custGeom>
          <a:solidFill>
            <a:srgbClr val="FFFFFF">
              <a:alpha val="3137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2" name="Google Shape;218;p21"/>
          <p:cNvSpPr/>
          <p:nvPr/>
        </p:nvSpPr>
        <p:spPr>
          <a:xfrm>
            <a:off x="32054" y="850983"/>
            <a:ext cx="8129907" cy="409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5891" y="0"/>
                </a:moveTo>
                <a:cubicBezTo>
                  <a:pt x="5641" y="0"/>
                  <a:pt x="5389" y="64"/>
                  <a:pt x="5146" y="192"/>
                </a:cubicBezTo>
                <a:cubicBezTo>
                  <a:pt x="4506" y="533"/>
                  <a:pt x="3993" y="1264"/>
                  <a:pt x="3720" y="2235"/>
                </a:cubicBezTo>
                <a:cubicBezTo>
                  <a:pt x="3422" y="3295"/>
                  <a:pt x="3318" y="4674"/>
                  <a:pt x="2644" y="5354"/>
                </a:cubicBezTo>
                <a:cubicBezTo>
                  <a:pt x="2477" y="5522"/>
                  <a:pt x="2294" y="5581"/>
                  <a:pt x="2106" y="5663"/>
                </a:cubicBezTo>
                <a:cubicBezTo>
                  <a:pt x="1931" y="5740"/>
                  <a:pt x="1784" y="5872"/>
                  <a:pt x="1659" y="6081"/>
                </a:cubicBezTo>
                <a:cubicBezTo>
                  <a:pt x="1410" y="6496"/>
                  <a:pt x="1234" y="7051"/>
                  <a:pt x="1099" y="7573"/>
                </a:cubicBezTo>
                <a:cubicBezTo>
                  <a:pt x="949" y="8150"/>
                  <a:pt x="854" y="8759"/>
                  <a:pt x="815" y="9379"/>
                </a:cubicBezTo>
                <a:cubicBezTo>
                  <a:pt x="774" y="10020"/>
                  <a:pt x="827" y="10640"/>
                  <a:pt x="853" y="11281"/>
                </a:cubicBezTo>
                <a:cubicBezTo>
                  <a:pt x="866" y="11631"/>
                  <a:pt x="863" y="11985"/>
                  <a:pt x="790" y="12319"/>
                </a:cubicBezTo>
                <a:cubicBezTo>
                  <a:pt x="724" y="12623"/>
                  <a:pt x="600" y="12885"/>
                  <a:pt x="476" y="13137"/>
                </a:cubicBezTo>
                <a:cubicBezTo>
                  <a:pt x="261" y="13571"/>
                  <a:pt x="169" y="14130"/>
                  <a:pt x="82" y="14670"/>
                </a:cubicBezTo>
                <a:cubicBezTo>
                  <a:pt x="-84" y="15718"/>
                  <a:pt x="-6" y="16747"/>
                  <a:pt x="396" y="17610"/>
                </a:cubicBezTo>
                <a:cubicBezTo>
                  <a:pt x="811" y="18498"/>
                  <a:pt x="1432" y="19096"/>
                  <a:pt x="2091" y="19430"/>
                </a:cubicBezTo>
                <a:cubicBezTo>
                  <a:pt x="2624" y="19701"/>
                  <a:pt x="3181" y="19797"/>
                  <a:pt x="3739" y="19797"/>
                </a:cubicBezTo>
                <a:cubicBezTo>
                  <a:pt x="4024" y="19797"/>
                  <a:pt x="4309" y="19772"/>
                  <a:pt x="4591" y="19732"/>
                </a:cubicBezTo>
                <a:cubicBezTo>
                  <a:pt x="5038" y="19671"/>
                  <a:pt x="5482" y="19546"/>
                  <a:pt x="5930" y="19496"/>
                </a:cubicBezTo>
                <a:cubicBezTo>
                  <a:pt x="6002" y="19488"/>
                  <a:pt x="6072" y="19484"/>
                  <a:pt x="6142" y="19484"/>
                </a:cubicBezTo>
                <a:cubicBezTo>
                  <a:pt x="6504" y="19484"/>
                  <a:pt x="6851" y="19587"/>
                  <a:pt x="7196" y="19789"/>
                </a:cubicBezTo>
                <a:cubicBezTo>
                  <a:pt x="7584" y="20016"/>
                  <a:pt x="7954" y="20313"/>
                  <a:pt x="8344" y="20529"/>
                </a:cubicBezTo>
                <a:cubicBezTo>
                  <a:pt x="8596" y="20668"/>
                  <a:pt x="8854" y="20777"/>
                  <a:pt x="9115" y="20861"/>
                </a:cubicBezTo>
                <a:cubicBezTo>
                  <a:pt x="9571" y="21043"/>
                  <a:pt x="10057" y="21118"/>
                  <a:pt x="10487" y="21233"/>
                </a:cubicBezTo>
                <a:cubicBezTo>
                  <a:pt x="10789" y="21315"/>
                  <a:pt x="11078" y="21472"/>
                  <a:pt x="11379" y="21565"/>
                </a:cubicBezTo>
                <a:cubicBezTo>
                  <a:pt x="11460" y="21590"/>
                  <a:pt x="11539" y="21600"/>
                  <a:pt x="11616" y="21600"/>
                </a:cubicBezTo>
                <a:cubicBezTo>
                  <a:pt x="11817" y="21600"/>
                  <a:pt x="12009" y="21531"/>
                  <a:pt x="12216" y="21465"/>
                </a:cubicBezTo>
                <a:cubicBezTo>
                  <a:pt x="12374" y="21414"/>
                  <a:pt x="12533" y="21397"/>
                  <a:pt x="12693" y="21397"/>
                </a:cubicBezTo>
                <a:cubicBezTo>
                  <a:pt x="12852" y="21397"/>
                  <a:pt x="13012" y="21414"/>
                  <a:pt x="13173" y="21433"/>
                </a:cubicBezTo>
                <a:cubicBezTo>
                  <a:pt x="13468" y="21469"/>
                  <a:pt x="13763" y="21489"/>
                  <a:pt x="14059" y="21489"/>
                </a:cubicBezTo>
                <a:cubicBezTo>
                  <a:pt x="14089" y="21489"/>
                  <a:pt x="14119" y="21488"/>
                  <a:pt x="14149" y="21488"/>
                </a:cubicBezTo>
                <a:cubicBezTo>
                  <a:pt x="15417" y="21470"/>
                  <a:pt x="16672" y="21147"/>
                  <a:pt x="17935" y="21002"/>
                </a:cubicBezTo>
                <a:cubicBezTo>
                  <a:pt x="18990" y="20881"/>
                  <a:pt x="20248" y="21004"/>
                  <a:pt x="21047" y="19698"/>
                </a:cubicBezTo>
                <a:cubicBezTo>
                  <a:pt x="21351" y="19200"/>
                  <a:pt x="21516" y="18537"/>
                  <a:pt x="21459" y="17846"/>
                </a:cubicBezTo>
                <a:cubicBezTo>
                  <a:pt x="21407" y="17199"/>
                  <a:pt x="21162" y="16638"/>
                  <a:pt x="20765" y="16411"/>
                </a:cubicBezTo>
                <a:cubicBezTo>
                  <a:pt x="20270" y="16126"/>
                  <a:pt x="19722" y="16340"/>
                  <a:pt x="19221" y="16088"/>
                </a:cubicBezTo>
                <a:cubicBezTo>
                  <a:pt x="18763" y="15856"/>
                  <a:pt x="18406" y="15311"/>
                  <a:pt x="18025" y="14875"/>
                </a:cubicBezTo>
                <a:cubicBezTo>
                  <a:pt x="17836" y="14657"/>
                  <a:pt x="17636" y="14459"/>
                  <a:pt x="17415" y="14334"/>
                </a:cubicBezTo>
                <a:cubicBezTo>
                  <a:pt x="17221" y="14225"/>
                  <a:pt x="17017" y="14182"/>
                  <a:pt x="16812" y="14182"/>
                </a:cubicBezTo>
                <a:cubicBezTo>
                  <a:pt x="16744" y="14182"/>
                  <a:pt x="16676" y="14187"/>
                  <a:pt x="16608" y="14196"/>
                </a:cubicBezTo>
                <a:cubicBezTo>
                  <a:pt x="16067" y="14262"/>
                  <a:pt x="15545" y="14561"/>
                  <a:pt x="15000" y="14561"/>
                </a:cubicBezTo>
                <a:cubicBezTo>
                  <a:pt x="14990" y="14561"/>
                  <a:pt x="14980" y="14561"/>
                  <a:pt x="14970" y="14561"/>
                </a:cubicBezTo>
                <a:cubicBezTo>
                  <a:pt x="14510" y="14552"/>
                  <a:pt x="13999" y="14334"/>
                  <a:pt x="13760" y="13662"/>
                </a:cubicBezTo>
                <a:cubicBezTo>
                  <a:pt x="13624" y="13275"/>
                  <a:pt x="13601" y="12823"/>
                  <a:pt x="13554" y="12394"/>
                </a:cubicBezTo>
                <a:cubicBezTo>
                  <a:pt x="13514" y="12015"/>
                  <a:pt x="13445" y="11653"/>
                  <a:pt x="13320" y="11322"/>
                </a:cubicBezTo>
                <a:cubicBezTo>
                  <a:pt x="13095" y="10724"/>
                  <a:pt x="12735" y="10256"/>
                  <a:pt x="12319" y="10020"/>
                </a:cubicBezTo>
                <a:cubicBezTo>
                  <a:pt x="12120" y="9906"/>
                  <a:pt x="11912" y="9855"/>
                  <a:pt x="11699" y="9855"/>
                </a:cubicBezTo>
                <a:cubicBezTo>
                  <a:pt x="11678" y="9855"/>
                  <a:pt x="11657" y="9855"/>
                  <a:pt x="11635" y="9856"/>
                </a:cubicBezTo>
                <a:cubicBezTo>
                  <a:pt x="11591" y="9859"/>
                  <a:pt x="11546" y="9863"/>
                  <a:pt x="11501" y="9870"/>
                </a:cubicBezTo>
                <a:cubicBezTo>
                  <a:pt x="11051" y="9656"/>
                  <a:pt x="10575" y="9541"/>
                  <a:pt x="10157" y="9195"/>
                </a:cubicBezTo>
                <a:cubicBezTo>
                  <a:pt x="9428" y="8596"/>
                  <a:pt x="9122" y="7335"/>
                  <a:pt x="8956" y="6140"/>
                </a:cubicBezTo>
                <a:cubicBezTo>
                  <a:pt x="8862" y="5472"/>
                  <a:pt x="8800" y="4790"/>
                  <a:pt x="8685" y="4129"/>
                </a:cubicBezTo>
                <a:cubicBezTo>
                  <a:pt x="8597" y="3632"/>
                  <a:pt x="8477" y="3145"/>
                  <a:pt x="8324" y="2687"/>
                </a:cubicBezTo>
                <a:cubicBezTo>
                  <a:pt x="8024" y="1780"/>
                  <a:pt x="7586" y="949"/>
                  <a:pt x="7009" y="451"/>
                </a:cubicBezTo>
                <a:cubicBezTo>
                  <a:pt x="6661" y="152"/>
                  <a:pt x="6277" y="0"/>
                  <a:pt x="5891" y="0"/>
                </a:cubicBezTo>
                <a:close/>
              </a:path>
            </a:pathLst>
          </a:custGeom>
          <a:solidFill>
            <a:srgbClr val="FFFFFF">
              <a:alpha val="446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3" name="Google Shape;219;p21"/>
          <p:cNvSpPr/>
          <p:nvPr/>
        </p:nvSpPr>
        <p:spPr>
          <a:xfrm>
            <a:off x="81" y="3040134"/>
            <a:ext cx="9143832" cy="2103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9" y="0"/>
                </a:moveTo>
                <a:cubicBezTo>
                  <a:pt x="1315" y="0"/>
                  <a:pt x="627" y="381"/>
                  <a:pt x="0" y="1275"/>
                </a:cubicBezTo>
                <a:lnTo>
                  <a:pt x="0" y="21600"/>
                </a:lnTo>
                <a:lnTo>
                  <a:pt x="12712" y="21600"/>
                </a:lnTo>
                <a:cubicBezTo>
                  <a:pt x="12635" y="21560"/>
                  <a:pt x="12551" y="21494"/>
                  <a:pt x="12461" y="21401"/>
                </a:cubicBezTo>
                <a:lnTo>
                  <a:pt x="12712" y="21600"/>
                </a:lnTo>
                <a:lnTo>
                  <a:pt x="21600" y="21600"/>
                </a:lnTo>
                <a:lnTo>
                  <a:pt x="21600" y="6237"/>
                </a:lnTo>
                <a:cubicBezTo>
                  <a:pt x="20206" y="10810"/>
                  <a:pt x="18568" y="12484"/>
                  <a:pt x="16805" y="12484"/>
                </a:cubicBezTo>
                <a:cubicBezTo>
                  <a:pt x="11991" y="12484"/>
                  <a:pt x="6252" y="0"/>
                  <a:pt x="204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4" name="Texte du titre"/>
          <p:cNvSpPr txBox="1">
            <a:spLocks noGrp="1"/>
          </p:cNvSpPr>
          <p:nvPr>
            <p:ph type="title"/>
          </p:nvPr>
        </p:nvSpPr>
        <p:spPr>
          <a:xfrm>
            <a:off x="717525" y="552989"/>
            <a:ext cx="7708801" cy="572702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9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62549" y="2509074"/>
            <a:ext cx="1984801" cy="1151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9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7">
    <p:bg>
      <p:bgPr>
        <a:solidFill>
          <a:srgbClr val="9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e du titre"/>
          <p:cNvSpPr txBox="1">
            <a:spLocks noGrp="1"/>
          </p:cNvSpPr>
          <p:nvPr>
            <p:ph type="title"/>
          </p:nvPr>
        </p:nvSpPr>
        <p:spPr>
          <a:xfrm>
            <a:off x="717525" y="552989"/>
            <a:ext cx="7708801" cy="572702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grpSp>
        <p:nvGrpSpPr>
          <p:cNvPr id="306" name="Google Shape;229;p22"/>
          <p:cNvGrpSpPr/>
          <p:nvPr/>
        </p:nvGrpSpPr>
        <p:grpSpPr>
          <a:xfrm>
            <a:off x="5496559" y="4259751"/>
            <a:ext cx="3647441" cy="883760"/>
            <a:chOff x="0" y="27"/>
            <a:chExt cx="3647440" cy="883758"/>
          </a:xfrm>
        </p:grpSpPr>
        <p:sp>
          <p:nvSpPr>
            <p:cNvPr id="304" name="Google Shape;230;p22"/>
            <p:cNvSpPr/>
            <p:nvPr/>
          </p:nvSpPr>
          <p:spPr>
            <a:xfrm flipH="1">
              <a:off x="1613584" y="27"/>
              <a:ext cx="2033857" cy="88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2" y="0"/>
                  </a:moveTo>
                  <a:cubicBezTo>
                    <a:pt x="4832" y="0"/>
                    <a:pt x="2026" y="3816"/>
                    <a:pt x="699" y="10324"/>
                  </a:cubicBezTo>
                  <a:cubicBezTo>
                    <a:pt x="685" y="10387"/>
                    <a:pt x="679" y="10450"/>
                    <a:pt x="665" y="10513"/>
                  </a:cubicBezTo>
                  <a:cubicBezTo>
                    <a:pt x="418" y="11223"/>
                    <a:pt x="195" y="11964"/>
                    <a:pt x="0" y="12744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244" y="18548"/>
                    <a:pt x="20329" y="15867"/>
                    <a:pt x="18989" y="14416"/>
                  </a:cubicBezTo>
                  <a:cubicBezTo>
                    <a:pt x="18326" y="13703"/>
                    <a:pt x="17628" y="13366"/>
                    <a:pt x="16942" y="13366"/>
                  </a:cubicBezTo>
                  <a:cubicBezTo>
                    <a:pt x="16398" y="13366"/>
                    <a:pt x="15861" y="13578"/>
                    <a:pt x="15354" y="13982"/>
                  </a:cubicBezTo>
                  <a:cubicBezTo>
                    <a:pt x="14840" y="8778"/>
                    <a:pt x="13332" y="4149"/>
                    <a:pt x="11071" y="1705"/>
                  </a:cubicBezTo>
                  <a:cubicBezTo>
                    <a:pt x="9999" y="548"/>
                    <a:pt x="8872" y="0"/>
                    <a:pt x="7762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5" name="Google Shape;231;p22"/>
            <p:cNvSpPr/>
            <p:nvPr/>
          </p:nvSpPr>
          <p:spPr>
            <a:xfrm>
              <a:off x="-1" y="383265"/>
              <a:ext cx="1937485" cy="500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04" y="0"/>
                  </a:moveTo>
                  <a:cubicBezTo>
                    <a:pt x="2385" y="0"/>
                    <a:pt x="1670" y="1163"/>
                    <a:pt x="1162" y="3428"/>
                  </a:cubicBezTo>
                  <a:cubicBezTo>
                    <a:pt x="356" y="7028"/>
                    <a:pt x="339" y="12223"/>
                    <a:pt x="1042" y="15891"/>
                  </a:cubicBezTo>
                  <a:cubicBezTo>
                    <a:pt x="939" y="16256"/>
                    <a:pt x="840" y="16654"/>
                    <a:pt x="746" y="17068"/>
                  </a:cubicBezTo>
                  <a:cubicBezTo>
                    <a:pt x="433" y="18464"/>
                    <a:pt x="184" y="19990"/>
                    <a:pt x="0" y="21600"/>
                  </a:cubicBezTo>
                  <a:lnTo>
                    <a:pt x="21600" y="21600"/>
                  </a:lnTo>
                  <a:cubicBezTo>
                    <a:pt x="21193" y="16671"/>
                    <a:pt x="20447" y="12106"/>
                    <a:pt x="19362" y="8455"/>
                  </a:cubicBezTo>
                  <a:cubicBezTo>
                    <a:pt x="17925" y="3628"/>
                    <a:pt x="16152" y="1261"/>
                    <a:pt x="14389" y="1261"/>
                  </a:cubicBezTo>
                  <a:cubicBezTo>
                    <a:pt x="12265" y="1261"/>
                    <a:pt x="10153" y="4693"/>
                    <a:pt x="8652" y="11394"/>
                  </a:cubicBezTo>
                  <a:cubicBezTo>
                    <a:pt x="8630" y="11476"/>
                    <a:pt x="8618" y="11575"/>
                    <a:pt x="8596" y="11659"/>
                  </a:cubicBezTo>
                  <a:cubicBezTo>
                    <a:pt x="8206" y="12738"/>
                    <a:pt x="7842" y="13932"/>
                    <a:pt x="7512" y="15277"/>
                  </a:cubicBezTo>
                  <a:cubicBezTo>
                    <a:pt x="7507" y="15261"/>
                    <a:pt x="7503" y="15244"/>
                    <a:pt x="7499" y="15227"/>
                  </a:cubicBezTo>
                  <a:cubicBezTo>
                    <a:pt x="6946" y="13351"/>
                    <a:pt x="6311" y="12091"/>
                    <a:pt x="5647" y="11377"/>
                  </a:cubicBezTo>
                  <a:cubicBezTo>
                    <a:pt x="5767" y="8140"/>
                    <a:pt x="5479" y="4738"/>
                    <a:pt x="4793" y="2448"/>
                  </a:cubicBezTo>
                  <a:cubicBezTo>
                    <a:pt x="4305" y="804"/>
                    <a:pt x="3703" y="0"/>
                    <a:pt x="3104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0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233;p23"/>
          <p:cNvGrpSpPr/>
          <p:nvPr/>
        </p:nvGrpSpPr>
        <p:grpSpPr>
          <a:xfrm>
            <a:off x="7390862" y="3837932"/>
            <a:ext cx="615089" cy="950214"/>
            <a:chOff x="0" y="0"/>
            <a:chExt cx="615088" cy="950212"/>
          </a:xfrm>
        </p:grpSpPr>
        <p:sp>
          <p:nvSpPr>
            <p:cNvPr id="314" name="Google Shape;234;p23"/>
            <p:cNvSpPr/>
            <p:nvPr/>
          </p:nvSpPr>
          <p:spPr>
            <a:xfrm rot="21400151">
              <a:off x="25293" y="15649"/>
              <a:ext cx="564502" cy="88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extrusionOk="0">
                  <a:moveTo>
                    <a:pt x="19697" y="0"/>
                  </a:moveTo>
                  <a:cubicBezTo>
                    <a:pt x="19677" y="0"/>
                    <a:pt x="19656" y="2"/>
                    <a:pt x="19633" y="6"/>
                  </a:cubicBezTo>
                  <a:cubicBezTo>
                    <a:pt x="15910" y="668"/>
                    <a:pt x="12624" y="1997"/>
                    <a:pt x="9574" y="3511"/>
                  </a:cubicBezTo>
                  <a:cubicBezTo>
                    <a:pt x="6699" y="4942"/>
                    <a:pt x="3844" y="6465"/>
                    <a:pt x="2181" y="8615"/>
                  </a:cubicBezTo>
                  <a:cubicBezTo>
                    <a:pt x="605" y="10655"/>
                    <a:pt x="60" y="12973"/>
                    <a:pt x="6" y="15242"/>
                  </a:cubicBezTo>
                  <a:cubicBezTo>
                    <a:pt x="-41" y="17344"/>
                    <a:pt x="134" y="19653"/>
                    <a:pt x="2289" y="21335"/>
                  </a:cubicBezTo>
                  <a:cubicBezTo>
                    <a:pt x="2329" y="21373"/>
                    <a:pt x="2383" y="21385"/>
                    <a:pt x="2432" y="21385"/>
                  </a:cubicBezTo>
                  <a:cubicBezTo>
                    <a:pt x="2440" y="21385"/>
                    <a:pt x="2449" y="21385"/>
                    <a:pt x="2457" y="21384"/>
                  </a:cubicBezTo>
                  <a:cubicBezTo>
                    <a:pt x="2403" y="21472"/>
                    <a:pt x="2464" y="21600"/>
                    <a:pt x="2659" y="21600"/>
                  </a:cubicBezTo>
                  <a:cubicBezTo>
                    <a:pt x="9191" y="21587"/>
                    <a:pt x="14873" y="17896"/>
                    <a:pt x="17741" y="14341"/>
                  </a:cubicBezTo>
                  <a:cubicBezTo>
                    <a:pt x="21250" y="10006"/>
                    <a:pt x="21559" y="4924"/>
                    <a:pt x="20246" y="173"/>
                  </a:cubicBezTo>
                  <a:cubicBezTo>
                    <a:pt x="20225" y="98"/>
                    <a:pt x="20140" y="65"/>
                    <a:pt x="20050" y="65"/>
                  </a:cubicBezTo>
                  <a:cubicBezTo>
                    <a:pt x="19996" y="65"/>
                    <a:pt x="19941" y="77"/>
                    <a:pt x="19896" y="98"/>
                  </a:cubicBezTo>
                  <a:cubicBezTo>
                    <a:pt x="19868" y="43"/>
                    <a:pt x="19798" y="0"/>
                    <a:pt x="19697" y="0"/>
                  </a:cubicBezTo>
                  <a:close/>
                </a:path>
              </a:pathLst>
            </a:custGeom>
            <a:solidFill>
              <a:srgbClr val="5AD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5" name="Google Shape;235;p23"/>
            <p:cNvSpPr/>
            <p:nvPr/>
          </p:nvSpPr>
          <p:spPr>
            <a:xfrm rot="21400151">
              <a:off x="76229" y="176892"/>
              <a:ext cx="435589" cy="76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extrusionOk="0">
                  <a:moveTo>
                    <a:pt x="15633" y="0"/>
                  </a:moveTo>
                  <a:cubicBezTo>
                    <a:pt x="15483" y="0"/>
                    <a:pt x="15322" y="55"/>
                    <a:pt x="15300" y="166"/>
                  </a:cubicBezTo>
                  <a:cubicBezTo>
                    <a:pt x="14972" y="1931"/>
                    <a:pt x="14813" y="5784"/>
                    <a:pt x="14849" y="5851"/>
                  </a:cubicBezTo>
                  <a:cubicBezTo>
                    <a:pt x="13001" y="7615"/>
                    <a:pt x="11153" y="9375"/>
                    <a:pt x="9314" y="11140"/>
                  </a:cubicBezTo>
                  <a:cubicBezTo>
                    <a:pt x="9155" y="11294"/>
                    <a:pt x="8996" y="11448"/>
                    <a:pt x="8836" y="11603"/>
                  </a:cubicBezTo>
                  <a:cubicBezTo>
                    <a:pt x="7519" y="9750"/>
                    <a:pt x="6891" y="7806"/>
                    <a:pt x="6980" y="5804"/>
                  </a:cubicBezTo>
                  <a:cubicBezTo>
                    <a:pt x="6988" y="5691"/>
                    <a:pt x="6843" y="5635"/>
                    <a:pt x="6694" y="5635"/>
                  </a:cubicBezTo>
                  <a:cubicBezTo>
                    <a:pt x="6544" y="5635"/>
                    <a:pt x="6391" y="5691"/>
                    <a:pt x="6387" y="5804"/>
                  </a:cubicBezTo>
                  <a:cubicBezTo>
                    <a:pt x="6290" y="7863"/>
                    <a:pt x="6936" y="9869"/>
                    <a:pt x="8315" y="11773"/>
                  </a:cubicBezTo>
                  <a:cubicBezTo>
                    <a:pt x="8359" y="11834"/>
                    <a:pt x="8456" y="11870"/>
                    <a:pt x="8553" y="11881"/>
                  </a:cubicBezTo>
                  <a:cubicBezTo>
                    <a:pt x="6334" y="14036"/>
                    <a:pt x="4212" y="16233"/>
                    <a:pt x="2497" y="18532"/>
                  </a:cubicBezTo>
                  <a:cubicBezTo>
                    <a:pt x="994" y="16850"/>
                    <a:pt x="375" y="15013"/>
                    <a:pt x="666" y="13120"/>
                  </a:cubicBezTo>
                  <a:cubicBezTo>
                    <a:pt x="684" y="13010"/>
                    <a:pt x="545" y="12954"/>
                    <a:pt x="397" y="12954"/>
                  </a:cubicBezTo>
                  <a:cubicBezTo>
                    <a:pt x="248" y="12954"/>
                    <a:pt x="92" y="13010"/>
                    <a:pt x="74" y="13120"/>
                  </a:cubicBezTo>
                  <a:cubicBezTo>
                    <a:pt x="-244" y="15132"/>
                    <a:pt x="463" y="17092"/>
                    <a:pt x="2117" y="18872"/>
                  </a:cubicBezTo>
                  <a:cubicBezTo>
                    <a:pt x="2143" y="18893"/>
                    <a:pt x="2170" y="18913"/>
                    <a:pt x="2205" y="18929"/>
                  </a:cubicBezTo>
                  <a:cubicBezTo>
                    <a:pt x="1621" y="19731"/>
                    <a:pt x="1091" y="20550"/>
                    <a:pt x="622" y="21388"/>
                  </a:cubicBezTo>
                  <a:cubicBezTo>
                    <a:pt x="553" y="21516"/>
                    <a:pt x="736" y="21600"/>
                    <a:pt x="916" y="21600"/>
                  </a:cubicBezTo>
                  <a:cubicBezTo>
                    <a:pt x="1034" y="21600"/>
                    <a:pt x="1151" y="21564"/>
                    <a:pt x="1197" y="21481"/>
                  </a:cubicBezTo>
                  <a:cubicBezTo>
                    <a:pt x="2223" y="19639"/>
                    <a:pt x="3566" y="17884"/>
                    <a:pt x="5078" y="16176"/>
                  </a:cubicBezTo>
                  <a:cubicBezTo>
                    <a:pt x="5114" y="16218"/>
                    <a:pt x="5167" y="16248"/>
                    <a:pt x="5273" y="16259"/>
                  </a:cubicBezTo>
                  <a:cubicBezTo>
                    <a:pt x="5992" y="16331"/>
                    <a:pt x="6711" y="16368"/>
                    <a:pt x="7422" y="16368"/>
                  </a:cubicBezTo>
                  <a:cubicBezTo>
                    <a:pt x="10029" y="16368"/>
                    <a:pt x="12547" y="15883"/>
                    <a:pt x="14672" y="14942"/>
                  </a:cubicBezTo>
                  <a:cubicBezTo>
                    <a:pt x="14928" y="14831"/>
                    <a:pt x="14767" y="14605"/>
                    <a:pt x="14529" y="14605"/>
                  </a:cubicBezTo>
                  <a:cubicBezTo>
                    <a:pt x="14479" y="14605"/>
                    <a:pt x="14425" y="14615"/>
                    <a:pt x="14372" y="14638"/>
                  </a:cubicBezTo>
                  <a:cubicBezTo>
                    <a:pt x="12333" y="15543"/>
                    <a:pt x="9923" y="16025"/>
                    <a:pt x="7418" y="16025"/>
                  </a:cubicBezTo>
                  <a:cubicBezTo>
                    <a:pt x="6760" y="16025"/>
                    <a:pt x="6097" y="15992"/>
                    <a:pt x="5432" y="15924"/>
                  </a:cubicBezTo>
                  <a:cubicBezTo>
                    <a:pt x="5410" y="15922"/>
                    <a:pt x="5388" y="15920"/>
                    <a:pt x="5367" y="15920"/>
                  </a:cubicBezTo>
                  <a:cubicBezTo>
                    <a:pt x="5346" y="15920"/>
                    <a:pt x="5326" y="15922"/>
                    <a:pt x="5309" y="15924"/>
                  </a:cubicBezTo>
                  <a:cubicBezTo>
                    <a:pt x="6794" y="14268"/>
                    <a:pt x="8439" y="12652"/>
                    <a:pt x="10110" y="11052"/>
                  </a:cubicBezTo>
                  <a:cubicBezTo>
                    <a:pt x="10800" y="10389"/>
                    <a:pt x="11498" y="9730"/>
                    <a:pt x="12188" y="9066"/>
                  </a:cubicBezTo>
                  <a:cubicBezTo>
                    <a:pt x="12222" y="9077"/>
                    <a:pt x="12267" y="9082"/>
                    <a:pt x="12320" y="9082"/>
                  </a:cubicBezTo>
                  <a:cubicBezTo>
                    <a:pt x="15318" y="8974"/>
                    <a:pt x="18218" y="8619"/>
                    <a:pt x="21038" y="8017"/>
                  </a:cubicBezTo>
                  <a:cubicBezTo>
                    <a:pt x="21356" y="7948"/>
                    <a:pt x="21267" y="7671"/>
                    <a:pt x="20983" y="7671"/>
                  </a:cubicBezTo>
                  <a:cubicBezTo>
                    <a:pt x="20951" y="7671"/>
                    <a:pt x="20916" y="7675"/>
                    <a:pt x="20879" y="7682"/>
                  </a:cubicBezTo>
                  <a:cubicBezTo>
                    <a:pt x="18182" y="8259"/>
                    <a:pt x="15415" y="8603"/>
                    <a:pt x="12550" y="8722"/>
                  </a:cubicBezTo>
                  <a:cubicBezTo>
                    <a:pt x="15406" y="5995"/>
                    <a:pt x="18279" y="3268"/>
                    <a:pt x="21135" y="547"/>
                  </a:cubicBezTo>
                  <a:cubicBezTo>
                    <a:pt x="21276" y="412"/>
                    <a:pt x="21070" y="286"/>
                    <a:pt x="20866" y="286"/>
                  </a:cubicBezTo>
                  <a:cubicBezTo>
                    <a:pt x="20774" y="286"/>
                    <a:pt x="20682" y="312"/>
                    <a:pt x="20622" y="372"/>
                  </a:cubicBezTo>
                  <a:cubicBezTo>
                    <a:pt x="18908" y="2003"/>
                    <a:pt x="17183" y="3634"/>
                    <a:pt x="15468" y="5264"/>
                  </a:cubicBezTo>
                  <a:cubicBezTo>
                    <a:pt x="15450" y="3561"/>
                    <a:pt x="15583" y="1864"/>
                    <a:pt x="15901" y="166"/>
                  </a:cubicBezTo>
                  <a:cubicBezTo>
                    <a:pt x="15923" y="55"/>
                    <a:pt x="15784" y="0"/>
                    <a:pt x="15633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19" name="Google Shape;236;p23"/>
          <p:cNvGrpSpPr/>
          <p:nvPr/>
        </p:nvGrpSpPr>
        <p:grpSpPr>
          <a:xfrm>
            <a:off x="6709943" y="3934149"/>
            <a:ext cx="845762" cy="863379"/>
            <a:chOff x="0" y="0"/>
            <a:chExt cx="845761" cy="863378"/>
          </a:xfrm>
        </p:grpSpPr>
        <p:sp>
          <p:nvSpPr>
            <p:cNvPr id="317" name="Google Shape;237;p23"/>
            <p:cNvSpPr/>
            <p:nvPr/>
          </p:nvSpPr>
          <p:spPr>
            <a:xfrm>
              <a:off x="0" y="0"/>
              <a:ext cx="828179" cy="86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4" h="21600" extrusionOk="0">
                  <a:moveTo>
                    <a:pt x="325" y="0"/>
                  </a:moveTo>
                  <a:cubicBezTo>
                    <a:pt x="205" y="0"/>
                    <a:pt x="158" y="130"/>
                    <a:pt x="192" y="233"/>
                  </a:cubicBezTo>
                  <a:cubicBezTo>
                    <a:pt x="109" y="233"/>
                    <a:pt x="27" y="285"/>
                    <a:pt x="22" y="390"/>
                  </a:cubicBezTo>
                  <a:cubicBezTo>
                    <a:pt x="-133" y="3396"/>
                    <a:pt x="558" y="6318"/>
                    <a:pt x="1511" y="9140"/>
                  </a:cubicBezTo>
                  <a:cubicBezTo>
                    <a:pt x="2408" y="11794"/>
                    <a:pt x="3418" y="14474"/>
                    <a:pt x="5403" y="16499"/>
                  </a:cubicBezTo>
                  <a:cubicBezTo>
                    <a:pt x="7294" y="18424"/>
                    <a:pt x="9732" y="19688"/>
                    <a:pt x="12236" y="20565"/>
                  </a:cubicBezTo>
                  <a:cubicBezTo>
                    <a:pt x="13766" y="21100"/>
                    <a:pt x="15418" y="21600"/>
                    <a:pt x="17049" y="21600"/>
                  </a:cubicBezTo>
                  <a:cubicBezTo>
                    <a:pt x="17891" y="21600"/>
                    <a:pt x="18729" y="21467"/>
                    <a:pt x="19539" y="21136"/>
                  </a:cubicBezTo>
                  <a:cubicBezTo>
                    <a:pt x="19601" y="21110"/>
                    <a:pt x="19627" y="21068"/>
                    <a:pt x="19632" y="21026"/>
                  </a:cubicBezTo>
                  <a:cubicBezTo>
                    <a:pt x="19669" y="21057"/>
                    <a:pt x="19717" y="21075"/>
                    <a:pt x="19765" y="21075"/>
                  </a:cubicBezTo>
                  <a:cubicBezTo>
                    <a:pt x="19830" y="21075"/>
                    <a:pt x="19894" y="21040"/>
                    <a:pt x="19921" y="20958"/>
                  </a:cubicBezTo>
                  <a:cubicBezTo>
                    <a:pt x="21467" y="16116"/>
                    <a:pt x="18725" y="10546"/>
                    <a:pt x="15473" y="7105"/>
                  </a:cubicBezTo>
                  <a:cubicBezTo>
                    <a:pt x="11500" y="2903"/>
                    <a:pt x="5933" y="789"/>
                    <a:pt x="351" y="2"/>
                  </a:cubicBezTo>
                  <a:cubicBezTo>
                    <a:pt x="342" y="1"/>
                    <a:pt x="333" y="0"/>
                    <a:pt x="325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8" name="Google Shape;238;p23"/>
            <p:cNvSpPr/>
            <p:nvPr/>
          </p:nvSpPr>
          <p:spPr>
            <a:xfrm>
              <a:off x="117535" y="132858"/>
              <a:ext cx="728227" cy="73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extrusionOk="0">
                  <a:moveTo>
                    <a:pt x="1684" y="0"/>
                  </a:moveTo>
                  <a:cubicBezTo>
                    <a:pt x="1530" y="0"/>
                    <a:pt x="1385" y="196"/>
                    <a:pt x="1520" y="350"/>
                  </a:cubicBezTo>
                  <a:cubicBezTo>
                    <a:pt x="3006" y="2104"/>
                    <a:pt x="4486" y="3864"/>
                    <a:pt x="5972" y="5618"/>
                  </a:cubicBezTo>
                  <a:cubicBezTo>
                    <a:pt x="4030" y="4992"/>
                    <a:pt x="2124" y="4261"/>
                    <a:pt x="262" y="3418"/>
                  </a:cubicBezTo>
                  <a:cubicBezTo>
                    <a:pt x="232" y="3405"/>
                    <a:pt x="204" y="3398"/>
                    <a:pt x="178" y="3398"/>
                  </a:cubicBezTo>
                  <a:cubicBezTo>
                    <a:pt x="-10" y="3398"/>
                    <a:pt x="-84" y="3717"/>
                    <a:pt x="132" y="3815"/>
                  </a:cubicBezTo>
                  <a:cubicBezTo>
                    <a:pt x="2069" y="4695"/>
                    <a:pt x="6423" y="6250"/>
                    <a:pt x="6509" y="6250"/>
                  </a:cubicBezTo>
                  <a:cubicBezTo>
                    <a:pt x="8112" y="8147"/>
                    <a:pt x="9716" y="10037"/>
                    <a:pt x="11325" y="11927"/>
                  </a:cubicBezTo>
                  <a:cubicBezTo>
                    <a:pt x="11467" y="12089"/>
                    <a:pt x="11609" y="12249"/>
                    <a:pt x="11751" y="12417"/>
                  </a:cubicBezTo>
                  <a:cubicBezTo>
                    <a:pt x="11311" y="12450"/>
                    <a:pt x="10874" y="12466"/>
                    <a:pt x="10439" y="12466"/>
                  </a:cubicBezTo>
                  <a:cubicBezTo>
                    <a:pt x="8495" y="12466"/>
                    <a:pt x="6588" y="12137"/>
                    <a:pt x="4739" y="11469"/>
                  </a:cubicBezTo>
                  <a:cubicBezTo>
                    <a:pt x="4715" y="11460"/>
                    <a:pt x="4691" y="11457"/>
                    <a:pt x="4669" y="11457"/>
                  </a:cubicBezTo>
                  <a:cubicBezTo>
                    <a:pt x="4464" y="11457"/>
                    <a:pt x="4382" y="11788"/>
                    <a:pt x="4609" y="11871"/>
                  </a:cubicBezTo>
                  <a:cubicBezTo>
                    <a:pt x="6487" y="12546"/>
                    <a:pt x="8420" y="12885"/>
                    <a:pt x="10390" y="12885"/>
                  </a:cubicBezTo>
                  <a:cubicBezTo>
                    <a:pt x="10866" y="12885"/>
                    <a:pt x="11345" y="12866"/>
                    <a:pt x="11824" y="12826"/>
                  </a:cubicBezTo>
                  <a:cubicBezTo>
                    <a:pt x="11911" y="12820"/>
                    <a:pt x="11966" y="12770"/>
                    <a:pt x="12003" y="12708"/>
                  </a:cubicBezTo>
                  <a:cubicBezTo>
                    <a:pt x="13977" y="15001"/>
                    <a:pt x="16018" y="17232"/>
                    <a:pt x="18262" y="19240"/>
                  </a:cubicBezTo>
                  <a:cubicBezTo>
                    <a:pt x="17621" y="19345"/>
                    <a:pt x="16981" y="19397"/>
                    <a:pt x="16343" y="19397"/>
                  </a:cubicBezTo>
                  <a:cubicBezTo>
                    <a:pt x="14757" y="19397"/>
                    <a:pt x="13193" y="19072"/>
                    <a:pt x="11701" y="18422"/>
                  </a:cubicBezTo>
                  <a:cubicBezTo>
                    <a:pt x="11673" y="18410"/>
                    <a:pt x="11646" y="18405"/>
                    <a:pt x="11622" y="18405"/>
                  </a:cubicBezTo>
                  <a:cubicBezTo>
                    <a:pt x="11430" y="18405"/>
                    <a:pt x="11353" y="18732"/>
                    <a:pt x="11571" y="18825"/>
                  </a:cubicBezTo>
                  <a:cubicBezTo>
                    <a:pt x="13107" y="19488"/>
                    <a:pt x="14719" y="19820"/>
                    <a:pt x="16353" y="19820"/>
                  </a:cubicBezTo>
                  <a:cubicBezTo>
                    <a:pt x="17087" y="19820"/>
                    <a:pt x="17826" y="19753"/>
                    <a:pt x="18564" y="19618"/>
                  </a:cubicBezTo>
                  <a:cubicBezTo>
                    <a:pt x="18601" y="19612"/>
                    <a:pt x="18626" y="19600"/>
                    <a:pt x="18651" y="19587"/>
                  </a:cubicBezTo>
                  <a:cubicBezTo>
                    <a:pt x="19440" y="20275"/>
                    <a:pt x="20254" y="20938"/>
                    <a:pt x="21105" y="21558"/>
                  </a:cubicBezTo>
                  <a:cubicBezTo>
                    <a:pt x="21144" y="21588"/>
                    <a:pt x="21183" y="21600"/>
                    <a:pt x="21221" y="21600"/>
                  </a:cubicBezTo>
                  <a:cubicBezTo>
                    <a:pt x="21391" y="21600"/>
                    <a:pt x="21516" y="21343"/>
                    <a:pt x="21339" y="21211"/>
                  </a:cubicBezTo>
                  <a:cubicBezTo>
                    <a:pt x="19465" y="19835"/>
                    <a:pt x="17756" y="18286"/>
                    <a:pt x="16141" y="16631"/>
                  </a:cubicBezTo>
                  <a:cubicBezTo>
                    <a:pt x="16190" y="16631"/>
                    <a:pt x="16246" y="16600"/>
                    <a:pt x="16277" y="16538"/>
                  </a:cubicBezTo>
                  <a:cubicBezTo>
                    <a:pt x="17393" y="14431"/>
                    <a:pt x="17603" y="12039"/>
                    <a:pt x="16819" y="9783"/>
                  </a:cubicBezTo>
                  <a:cubicBezTo>
                    <a:pt x="16783" y="9677"/>
                    <a:pt x="16691" y="9630"/>
                    <a:pt x="16601" y="9630"/>
                  </a:cubicBezTo>
                  <a:cubicBezTo>
                    <a:pt x="16476" y="9630"/>
                    <a:pt x="16359" y="9722"/>
                    <a:pt x="16412" y="9870"/>
                  </a:cubicBezTo>
                  <a:cubicBezTo>
                    <a:pt x="17152" y="12014"/>
                    <a:pt x="16992" y="14301"/>
                    <a:pt x="15931" y="16303"/>
                  </a:cubicBezTo>
                  <a:cubicBezTo>
                    <a:pt x="15913" y="16334"/>
                    <a:pt x="15906" y="16365"/>
                    <a:pt x="15906" y="16390"/>
                  </a:cubicBezTo>
                  <a:cubicBezTo>
                    <a:pt x="14340" y="14778"/>
                    <a:pt x="12854" y="13074"/>
                    <a:pt x="11399" y="11363"/>
                  </a:cubicBezTo>
                  <a:cubicBezTo>
                    <a:pt x="10794" y="10651"/>
                    <a:pt x="10190" y="9938"/>
                    <a:pt x="9592" y="9231"/>
                  </a:cubicBezTo>
                  <a:cubicBezTo>
                    <a:pt x="9610" y="9206"/>
                    <a:pt x="9623" y="9182"/>
                    <a:pt x="9635" y="9144"/>
                  </a:cubicBezTo>
                  <a:cubicBezTo>
                    <a:pt x="10159" y="7112"/>
                    <a:pt x="10394" y="5048"/>
                    <a:pt x="10320" y="2947"/>
                  </a:cubicBezTo>
                  <a:cubicBezTo>
                    <a:pt x="10313" y="2806"/>
                    <a:pt x="10198" y="2732"/>
                    <a:pt x="10091" y="2732"/>
                  </a:cubicBezTo>
                  <a:cubicBezTo>
                    <a:pt x="9991" y="2732"/>
                    <a:pt x="9897" y="2795"/>
                    <a:pt x="9901" y="2923"/>
                  </a:cubicBezTo>
                  <a:cubicBezTo>
                    <a:pt x="9975" y="4937"/>
                    <a:pt x="9765" y="6907"/>
                    <a:pt x="9271" y="8860"/>
                  </a:cubicBezTo>
                  <a:cubicBezTo>
                    <a:pt x="6792" y="5934"/>
                    <a:pt x="4314" y="3003"/>
                    <a:pt x="1828" y="72"/>
                  </a:cubicBezTo>
                  <a:cubicBezTo>
                    <a:pt x="1786" y="21"/>
                    <a:pt x="1734" y="0"/>
                    <a:pt x="1684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22" name="Google Shape;239;p23"/>
          <p:cNvGrpSpPr/>
          <p:nvPr/>
        </p:nvGrpSpPr>
        <p:grpSpPr>
          <a:xfrm>
            <a:off x="7620906" y="3918451"/>
            <a:ext cx="1048662" cy="1057903"/>
            <a:chOff x="0" y="0"/>
            <a:chExt cx="1048660" cy="1057901"/>
          </a:xfrm>
        </p:grpSpPr>
        <p:sp>
          <p:nvSpPr>
            <p:cNvPr id="320" name="Google Shape;240;p23"/>
            <p:cNvSpPr/>
            <p:nvPr/>
          </p:nvSpPr>
          <p:spPr>
            <a:xfrm rot="20336219">
              <a:off x="120923" y="117490"/>
              <a:ext cx="806815" cy="82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3" h="21600" extrusionOk="0">
                  <a:moveTo>
                    <a:pt x="16870" y="0"/>
                  </a:moveTo>
                  <a:cubicBezTo>
                    <a:pt x="14328" y="0"/>
                    <a:pt x="13307" y="4349"/>
                    <a:pt x="11593" y="4349"/>
                  </a:cubicBezTo>
                  <a:cubicBezTo>
                    <a:pt x="11408" y="4349"/>
                    <a:pt x="11214" y="4299"/>
                    <a:pt x="11008" y="4185"/>
                  </a:cubicBezTo>
                  <a:cubicBezTo>
                    <a:pt x="10039" y="3650"/>
                    <a:pt x="10118" y="306"/>
                    <a:pt x="8364" y="306"/>
                  </a:cubicBezTo>
                  <a:cubicBezTo>
                    <a:pt x="8089" y="306"/>
                    <a:pt x="7769" y="389"/>
                    <a:pt x="7392" y="577"/>
                  </a:cubicBezTo>
                  <a:cubicBezTo>
                    <a:pt x="4907" y="1820"/>
                    <a:pt x="6042" y="6071"/>
                    <a:pt x="4715" y="6071"/>
                  </a:cubicBezTo>
                  <a:cubicBezTo>
                    <a:pt x="4613" y="6071"/>
                    <a:pt x="4498" y="6046"/>
                    <a:pt x="4366" y="5994"/>
                  </a:cubicBezTo>
                  <a:cubicBezTo>
                    <a:pt x="4361" y="5994"/>
                    <a:pt x="4357" y="5994"/>
                    <a:pt x="4352" y="5994"/>
                  </a:cubicBezTo>
                  <a:cubicBezTo>
                    <a:pt x="4210" y="5994"/>
                    <a:pt x="4040" y="5855"/>
                    <a:pt x="3891" y="5837"/>
                  </a:cubicBezTo>
                  <a:cubicBezTo>
                    <a:pt x="3790" y="5822"/>
                    <a:pt x="3692" y="5815"/>
                    <a:pt x="3597" y="5815"/>
                  </a:cubicBezTo>
                  <a:cubicBezTo>
                    <a:pt x="1554" y="5815"/>
                    <a:pt x="707" y="9067"/>
                    <a:pt x="345" y="10777"/>
                  </a:cubicBezTo>
                  <a:cubicBezTo>
                    <a:pt x="-614" y="15247"/>
                    <a:pt x="728" y="19440"/>
                    <a:pt x="754" y="19459"/>
                  </a:cubicBezTo>
                  <a:cubicBezTo>
                    <a:pt x="2473" y="20627"/>
                    <a:pt x="4855" y="21600"/>
                    <a:pt x="6998" y="21600"/>
                  </a:cubicBezTo>
                  <a:cubicBezTo>
                    <a:pt x="7833" y="21600"/>
                    <a:pt x="8632" y="21452"/>
                    <a:pt x="9341" y="21111"/>
                  </a:cubicBezTo>
                  <a:cubicBezTo>
                    <a:pt x="12086" y="19787"/>
                    <a:pt x="10679" y="17298"/>
                    <a:pt x="10635" y="16932"/>
                  </a:cubicBezTo>
                  <a:cubicBezTo>
                    <a:pt x="10502" y="15851"/>
                    <a:pt x="11126" y="15611"/>
                    <a:pt x="11876" y="15611"/>
                  </a:cubicBezTo>
                  <a:cubicBezTo>
                    <a:pt x="12448" y="15611"/>
                    <a:pt x="13094" y="15751"/>
                    <a:pt x="13534" y="15765"/>
                  </a:cubicBezTo>
                  <a:cubicBezTo>
                    <a:pt x="13583" y="15767"/>
                    <a:pt x="13633" y="15768"/>
                    <a:pt x="13682" y="15768"/>
                  </a:cubicBezTo>
                  <a:cubicBezTo>
                    <a:pt x="15531" y="15768"/>
                    <a:pt x="17388" y="14563"/>
                    <a:pt x="17071" y="12324"/>
                  </a:cubicBezTo>
                  <a:cubicBezTo>
                    <a:pt x="16820" y="10587"/>
                    <a:pt x="15487" y="9735"/>
                    <a:pt x="17687" y="7393"/>
                  </a:cubicBezTo>
                  <a:cubicBezTo>
                    <a:pt x="20986" y="3881"/>
                    <a:pt x="19406" y="277"/>
                    <a:pt x="17137" y="16"/>
                  </a:cubicBezTo>
                  <a:cubicBezTo>
                    <a:pt x="17046" y="5"/>
                    <a:pt x="16957" y="0"/>
                    <a:pt x="16870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1" name="Google Shape;241;p23"/>
            <p:cNvSpPr/>
            <p:nvPr/>
          </p:nvSpPr>
          <p:spPr>
            <a:xfrm rot="20336219">
              <a:off x="154281" y="208501"/>
              <a:ext cx="644560" cy="67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10367" y="0"/>
                  </a:moveTo>
                  <a:cubicBezTo>
                    <a:pt x="10286" y="0"/>
                    <a:pt x="10204" y="42"/>
                    <a:pt x="10173" y="139"/>
                  </a:cubicBezTo>
                  <a:cubicBezTo>
                    <a:pt x="9581" y="1968"/>
                    <a:pt x="9394" y="3867"/>
                    <a:pt x="9394" y="5783"/>
                  </a:cubicBezTo>
                  <a:cubicBezTo>
                    <a:pt x="9394" y="7885"/>
                    <a:pt x="9587" y="9993"/>
                    <a:pt x="8953" y="12043"/>
                  </a:cubicBezTo>
                  <a:cubicBezTo>
                    <a:pt x="8941" y="12084"/>
                    <a:pt x="8941" y="12125"/>
                    <a:pt x="8953" y="12154"/>
                  </a:cubicBezTo>
                  <a:cubicBezTo>
                    <a:pt x="6356" y="14163"/>
                    <a:pt x="3903" y="16335"/>
                    <a:pt x="1844" y="18845"/>
                  </a:cubicBezTo>
                  <a:cubicBezTo>
                    <a:pt x="2115" y="17384"/>
                    <a:pt x="1777" y="15904"/>
                    <a:pt x="1693" y="14425"/>
                  </a:cubicBezTo>
                  <a:cubicBezTo>
                    <a:pt x="1590" y="12567"/>
                    <a:pt x="1765" y="10727"/>
                    <a:pt x="2502" y="8997"/>
                  </a:cubicBezTo>
                  <a:cubicBezTo>
                    <a:pt x="2560" y="8853"/>
                    <a:pt x="2441" y="8760"/>
                    <a:pt x="2314" y="8760"/>
                  </a:cubicBezTo>
                  <a:cubicBezTo>
                    <a:pt x="2230" y="8760"/>
                    <a:pt x="2144" y="8800"/>
                    <a:pt x="2103" y="8893"/>
                  </a:cubicBezTo>
                  <a:cubicBezTo>
                    <a:pt x="1451" y="10442"/>
                    <a:pt x="1228" y="12078"/>
                    <a:pt x="1258" y="13743"/>
                  </a:cubicBezTo>
                  <a:cubicBezTo>
                    <a:pt x="1294" y="15596"/>
                    <a:pt x="1874" y="17518"/>
                    <a:pt x="1306" y="19329"/>
                  </a:cubicBezTo>
                  <a:cubicBezTo>
                    <a:pt x="1288" y="19398"/>
                    <a:pt x="1300" y="19451"/>
                    <a:pt x="1336" y="19498"/>
                  </a:cubicBezTo>
                  <a:cubicBezTo>
                    <a:pt x="883" y="20086"/>
                    <a:pt x="442" y="20686"/>
                    <a:pt x="31" y="21309"/>
                  </a:cubicBezTo>
                  <a:cubicBezTo>
                    <a:pt x="-65" y="21459"/>
                    <a:pt x="78" y="21600"/>
                    <a:pt x="220" y="21600"/>
                  </a:cubicBezTo>
                  <a:cubicBezTo>
                    <a:pt x="283" y="21600"/>
                    <a:pt x="345" y="21573"/>
                    <a:pt x="388" y="21507"/>
                  </a:cubicBezTo>
                  <a:cubicBezTo>
                    <a:pt x="944" y="20651"/>
                    <a:pt x="1560" y="19829"/>
                    <a:pt x="2206" y="19043"/>
                  </a:cubicBezTo>
                  <a:cubicBezTo>
                    <a:pt x="2302" y="19038"/>
                    <a:pt x="2397" y="19036"/>
                    <a:pt x="2491" y="19036"/>
                  </a:cubicBezTo>
                  <a:cubicBezTo>
                    <a:pt x="4220" y="19036"/>
                    <a:pt x="5845" y="19806"/>
                    <a:pt x="7558" y="20010"/>
                  </a:cubicBezTo>
                  <a:cubicBezTo>
                    <a:pt x="8041" y="20068"/>
                    <a:pt x="8524" y="20096"/>
                    <a:pt x="9005" y="20096"/>
                  </a:cubicBezTo>
                  <a:cubicBezTo>
                    <a:pt x="10012" y="20096"/>
                    <a:pt x="11013" y="19975"/>
                    <a:pt x="11998" y="19754"/>
                  </a:cubicBezTo>
                  <a:cubicBezTo>
                    <a:pt x="12241" y="19699"/>
                    <a:pt x="12161" y="19365"/>
                    <a:pt x="11937" y="19365"/>
                  </a:cubicBezTo>
                  <a:cubicBezTo>
                    <a:pt x="11922" y="19365"/>
                    <a:pt x="11905" y="19366"/>
                    <a:pt x="11889" y="19370"/>
                  </a:cubicBezTo>
                  <a:cubicBezTo>
                    <a:pt x="10936" y="19586"/>
                    <a:pt x="9968" y="19700"/>
                    <a:pt x="9000" y="19700"/>
                  </a:cubicBezTo>
                  <a:cubicBezTo>
                    <a:pt x="8195" y="19700"/>
                    <a:pt x="7390" y="19621"/>
                    <a:pt x="6591" y="19457"/>
                  </a:cubicBezTo>
                  <a:cubicBezTo>
                    <a:pt x="5220" y="19177"/>
                    <a:pt x="3934" y="18659"/>
                    <a:pt x="2532" y="18648"/>
                  </a:cubicBezTo>
                  <a:cubicBezTo>
                    <a:pt x="4822" y="15969"/>
                    <a:pt x="7564" y="13691"/>
                    <a:pt x="10415" y="11554"/>
                  </a:cubicBezTo>
                  <a:cubicBezTo>
                    <a:pt x="10433" y="11560"/>
                    <a:pt x="10445" y="11571"/>
                    <a:pt x="10469" y="11577"/>
                  </a:cubicBezTo>
                  <a:cubicBezTo>
                    <a:pt x="11979" y="11816"/>
                    <a:pt x="13369" y="12462"/>
                    <a:pt x="14903" y="12655"/>
                  </a:cubicBezTo>
                  <a:cubicBezTo>
                    <a:pt x="15414" y="12719"/>
                    <a:pt x="15925" y="12749"/>
                    <a:pt x="16436" y="12749"/>
                  </a:cubicBezTo>
                  <a:cubicBezTo>
                    <a:pt x="17315" y="12749"/>
                    <a:pt x="18192" y="12659"/>
                    <a:pt x="19059" y="12498"/>
                  </a:cubicBezTo>
                  <a:cubicBezTo>
                    <a:pt x="19303" y="12454"/>
                    <a:pt x="19221" y="12115"/>
                    <a:pt x="18993" y="12115"/>
                  </a:cubicBezTo>
                  <a:cubicBezTo>
                    <a:pt x="18980" y="12115"/>
                    <a:pt x="18965" y="12116"/>
                    <a:pt x="18950" y="12119"/>
                  </a:cubicBezTo>
                  <a:cubicBezTo>
                    <a:pt x="18117" y="12273"/>
                    <a:pt x="17278" y="12355"/>
                    <a:pt x="16438" y="12355"/>
                  </a:cubicBezTo>
                  <a:cubicBezTo>
                    <a:pt x="15717" y="12355"/>
                    <a:pt x="14997" y="12295"/>
                    <a:pt x="14281" y="12165"/>
                  </a:cubicBezTo>
                  <a:cubicBezTo>
                    <a:pt x="13103" y="11950"/>
                    <a:pt x="12003" y="11472"/>
                    <a:pt x="10832" y="11245"/>
                  </a:cubicBezTo>
                  <a:cubicBezTo>
                    <a:pt x="11031" y="11100"/>
                    <a:pt x="11225" y="10954"/>
                    <a:pt x="11423" y="10809"/>
                  </a:cubicBezTo>
                  <a:cubicBezTo>
                    <a:pt x="15133" y="8089"/>
                    <a:pt x="18950" y="5363"/>
                    <a:pt x="21439" y="1485"/>
                  </a:cubicBezTo>
                  <a:cubicBezTo>
                    <a:pt x="21535" y="1335"/>
                    <a:pt x="21395" y="1194"/>
                    <a:pt x="21254" y="1194"/>
                  </a:cubicBezTo>
                  <a:cubicBezTo>
                    <a:pt x="21193" y="1194"/>
                    <a:pt x="21131" y="1221"/>
                    <a:pt x="21088" y="1286"/>
                  </a:cubicBezTo>
                  <a:cubicBezTo>
                    <a:pt x="18394" y="5474"/>
                    <a:pt x="14136" y="8292"/>
                    <a:pt x="10155" y="11245"/>
                  </a:cubicBezTo>
                  <a:cubicBezTo>
                    <a:pt x="9920" y="11426"/>
                    <a:pt x="9684" y="11600"/>
                    <a:pt x="9442" y="11781"/>
                  </a:cubicBezTo>
                  <a:cubicBezTo>
                    <a:pt x="9901" y="10045"/>
                    <a:pt x="9835" y="8275"/>
                    <a:pt x="9811" y="6487"/>
                  </a:cubicBezTo>
                  <a:cubicBezTo>
                    <a:pt x="9775" y="4373"/>
                    <a:pt x="9914" y="2276"/>
                    <a:pt x="10566" y="244"/>
                  </a:cubicBezTo>
                  <a:cubicBezTo>
                    <a:pt x="10613" y="97"/>
                    <a:pt x="10489" y="0"/>
                    <a:pt x="10367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26" name="Google Shape;242;p23"/>
          <p:cNvGrpSpPr/>
          <p:nvPr/>
        </p:nvGrpSpPr>
        <p:grpSpPr>
          <a:xfrm>
            <a:off x="0" y="2854079"/>
            <a:ext cx="9143969" cy="2289424"/>
            <a:chOff x="0" y="32"/>
            <a:chExt cx="9143967" cy="2289423"/>
          </a:xfrm>
        </p:grpSpPr>
        <p:sp>
          <p:nvSpPr>
            <p:cNvPr id="323" name="Google Shape;243;p23"/>
            <p:cNvSpPr/>
            <p:nvPr/>
          </p:nvSpPr>
          <p:spPr>
            <a:xfrm>
              <a:off x="7719" y="32"/>
              <a:ext cx="9136249" cy="228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93" y="0"/>
                  </a:moveTo>
                  <a:cubicBezTo>
                    <a:pt x="2834" y="0"/>
                    <a:pt x="1364" y="1927"/>
                    <a:pt x="0" y="488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6404"/>
                  </a:lnTo>
                  <a:cubicBezTo>
                    <a:pt x="21090" y="16438"/>
                    <a:pt x="20581" y="16465"/>
                    <a:pt x="20072" y="16465"/>
                  </a:cubicBezTo>
                  <a:cubicBezTo>
                    <a:pt x="17601" y="16465"/>
                    <a:pt x="15152" y="15825"/>
                    <a:pt x="12809" y="12163"/>
                  </a:cubicBezTo>
                  <a:cubicBezTo>
                    <a:pt x="10004" y="7780"/>
                    <a:pt x="7715" y="294"/>
                    <a:pt x="4566" y="8"/>
                  </a:cubicBezTo>
                  <a:cubicBezTo>
                    <a:pt x="4508" y="3"/>
                    <a:pt x="4451" y="0"/>
                    <a:pt x="4393" y="0"/>
                  </a:cubicBezTo>
                  <a:close/>
                </a:path>
              </a:pathLst>
            </a:custGeom>
            <a:solidFill>
              <a:srgbClr val="A0EB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4" name="Google Shape;244;p23"/>
            <p:cNvSpPr/>
            <p:nvPr/>
          </p:nvSpPr>
          <p:spPr>
            <a:xfrm>
              <a:off x="-1" y="1236023"/>
              <a:ext cx="2424343" cy="105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2" y="0"/>
                  </a:moveTo>
                  <a:cubicBezTo>
                    <a:pt x="4832" y="0"/>
                    <a:pt x="2026" y="3816"/>
                    <a:pt x="699" y="10324"/>
                  </a:cubicBezTo>
                  <a:cubicBezTo>
                    <a:pt x="685" y="10387"/>
                    <a:pt x="679" y="10450"/>
                    <a:pt x="665" y="10513"/>
                  </a:cubicBezTo>
                  <a:cubicBezTo>
                    <a:pt x="418" y="11223"/>
                    <a:pt x="195" y="11964"/>
                    <a:pt x="0" y="12744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244" y="18548"/>
                    <a:pt x="20329" y="15867"/>
                    <a:pt x="18989" y="14416"/>
                  </a:cubicBezTo>
                  <a:cubicBezTo>
                    <a:pt x="18326" y="13703"/>
                    <a:pt x="17628" y="13366"/>
                    <a:pt x="16942" y="13366"/>
                  </a:cubicBezTo>
                  <a:cubicBezTo>
                    <a:pt x="16398" y="13366"/>
                    <a:pt x="15861" y="13578"/>
                    <a:pt x="15354" y="13982"/>
                  </a:cubicBezTo>
                  <a:cubicBezTo>
                    <a:pt x="14840" y="8778"/>
                    <a:pt x="13332" y="4149"/>
                    <a:pt x="11071" y="1705"/>
                  </a:cubicBezTo>
                  <a:cubicBezTo>
                    <a:pt x="9999" y="548"/>
                    <a:pt x="8872" y="0"/>
                    <a:pt x="7762" y="0"/>
                  </a:cubicBezTo>
                  <a:close/>
                </a:path>
              </a:pathLst>
            </a:custGeom>
            <a:solidFill>
              <a:srgbClr val="5AD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5" name="Google Shape;245;p23"/>
            <p:cNvSpPr/>
            <p:nvPr/>
          </p:nvSpPr>
          <p:spPr>
            <a:xfrm>
              <a:off x="2010933" y="1788935"/>
              <a:ext cx="1937484" cy="50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04" y="0"/>
                  </a:moveTo>
                  <a:cubicBezTo>
                    <a:pt x="2385" y="0"/>
                    <a:pt x="1670" y="1163"/>
                    <a:pt x="1162" y="3428"/>
                  </a:cubicBezTo>
                  <a:cubicBezTo>
                    <a:pt x="356" y="7028"/>
                    <a:pt x="339" y="12223"/>
                    <a:pt x="1042" y="15891"/>
                  </a:cubicBezTo>
                  <a:cubicBezTo>
                    <a:pt x="939" y="16256"/>
                    <a:pt x="840" y="16654"/>
                    <a:pt x="746" y="17068"/>
                  </a:cubicBezTo>
                  <a:cubicBezTo>
                    <a:pt x="433" y="18464"/>
                    <a:pt x="184" y="19990"/>
                    <a:pt x="0" y="21600"/>
                  </a:cubicBezTo>
                  <a:lnTo>
                    <a:pt x="21600" y="21600"/>
                  </a:lnTo>
                  <a:cubicBezTo>
                    <a:pt x="21193" y="16671"/>
                    <a:pt x="20447" y="12106"/>
                    <a:pt x="19362" y="8455"/>
                  </a:cubicBezTo>
                  <a:cubicBezTo>
                    <a:pt x="17924" y="3628"/>
                    <a:pt x="16152" y="1261"/>
                    <a:pt x="14389" y="1261"/>
                  </a:cubicBezTo>
                  <a:cubicBezTo>
                    <a:pt x="12265" y="1261"/>
                    <a:pt x="10153" y="4693"/>
                    <a:pt x="8652" y="11394"/>
                  </a:cubicBezTo>
                  <a:cubicBezTo>
                    <a:pt x="8630" y="11476"/>
                    <a:pt x="8618" y="11575"/>
                    <a:pt x="8596" y="11659"/>
                  </a:cubicBezTo>
                  <a:cubicBezTo>
                    <a:pt x="8206" y="12738"/>
                    <a:pt x="7842" y="13932"/>
                    <a:pt x="7512" y="15277"/>
                  </a:cubicBezTo>
                  <a:cubicBezTo>
                    <a:pt x="7507" y="15261"/>
                    <a:pt x="7503" y="15244"/>
                    <a:pt x="7499" y="15227"/>
                  </a:cubicBezTo>
                  <a:cubicBezTo>
                    <a:pt x="6946" y="13351"/>
                    <a:pt x="6311" y="12091"/>
                    <a:pt x="5647" y="11377"/>
                  </a:cubicBezTo>
                  <a:cubicBezTo>
                    <a:pt x="5767" y="8140"/>
                    <a:pt x="5479" y="4738"/>
                    <a:pt x="4793" y="2448"/>
                  </a:cubicBezTo>
                  <a:cubicBezTo>
                    <a:pt x="4305" y="804"/>
                    <a:pt x="3703" y="0"/>
                    <a:pt x="3104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27" name="Texte du titre"/>
          <p:cNvSpPr txBox="1">
            <a:spLocks noGrp="1"/>
          </p:cNvSpPr>
          <p:nvPr>
            <p:ph type="title"/>
          </p:nvPr>
        </p:nvSpPr>
        <p:spPr>
          <a:xfrm>
            <a:off x="717525" y="552989"/>
            <a:ext cx="7708801" cy="5727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3B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2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576125" y="2161750"/>
            <a:ext cx="1911301" cy="1461000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 algn="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 algn="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 algn="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 algn="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2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8">
    <p:bg>
      <p:bgPr>
        <a:solidFill>
          <a:srgbClr val="9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e du titre"/>
          <p:cNvSpPr txBox="1">
            <a:spLocks noGrp="1"/>
          </p:cNvSpPr>
          <p:nvPr>
            <p:ph type="title"/>
          </p:nvPr>
        </p:nvSpPr>
        <p:spPr>
          <a:xfrm>
            <a:off x="717525" y="552989"/>
            <a:ext cx="7708801" cy="5727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B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3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37399" y="1935475"/>
            <a:ext cx="1984801" cy="7746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 sz="1200">
                <a:solidFill>
                  <a:srgbClr val="053B5C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 sz="1200">
                <a:solidFill>
                  <a:srgbClr val="053B5C"/>
                </a:solidFill>
              </a:defRPr>
            </a:lvl2pPr>
            <a:lvl3pPr marL="317500" indent="736600" algn="ctr">
              <a:buClrTx/>
              <a:buSzTx/>
              <a:buFontTx/>
              <a:buNone/>
              <a:defRPr sz="1200">
                <a:solidFill>
                  <a:srgbClr val="053B5C"/>
                </a:solidFill>
              </a:defRPr>
            </a:lvl3pPr>
            <a:lvl4pPr marL="317500" indent="1193800" algn="ctr">
              <a:buClrTx/>
              <a:buSzTx/>
              <a:buFontTx/>
              <a:buNone/>
              <a:defRPr sz="1200">
                <a:solidFill>
                  <a:srgbClr val="053B5C"/>
                </a:solidFill>
              </a:defRPr>
            </a:lvl4pPr>
            <a:lvl5pPr marL="317500" indent="1651000" algn="ctr">
              <a:buClrTx/>
              <a:buSzTx/>
              <a:buFontTx/>
              <a:buNone/>
              <a:defRPr sz="1200"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8" name="Google Shape;265;p24"/>
          <p:cNvSpPr/>
          <p:nvPr/>
        </p:nvSpPr>
        <p:spPr>
          <a:xfrm>
            <a:off x="0" y="4090071"/>
            <a:ext cx="2424342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62" y="0"/>
                </a:moveTo>
                <a:cubicBezTo>
                  <a:pt x="4832" y="0"/>
                  <a:pt x="2026" y="3816"/>
                  <a:pt x="699" y="10324"/>
                </a:cubicBezTo>
                <a:cubicBezTo>
                  <a:pt x="685" y="10387"/>
                  <a:pt x="679" y="10450"/>
                  <a:pt x="665" y="10513"/>
                </a:cubicBezTo>
                <a:cubicBezTo>
                  <a:pt x="418" y="11223"/>
                  <a:pt x="195" y="11964"/>
                  <a:pt x="0" y="12744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21244" y="18548"/>
                  <a:pt x="20329" y="15867"/>
                  <a:pt x="18989" y="14416"/>
                </a:cubicBezTo>
                <a:cubicBezTo>
                  <a:pt x="18326" y="13703"/>
                  <a:pt x="17628" y="13366"/>
                  <a:pt x="16942" y="13366"/>
                </a:cubicBezTo>
                <a:cubicBezTo>
                  <a:pt x="16398" y="13366"/>
                  <a:pt x="15861" y="13578"/>
                  <a:pt x="15354" y="13982"/>
                </a:cubicBezTo>
                <a:cubicBezTo>
                  <a:pt x="14840" y="8778"/>
                  <a:pt x="13332" y="4149"/>
                  <a:pt x="11071" y="1705"/>
                </a:cubicBezTo>
                <a:cubicBezTo>
                  <a:pt x="9999" y="548"/>
                  <a:pt x="8872" y="0"/>
                  <a:pt x="7762" y="0"/>
                </a:cubicBezTo>
                <a:close/>
              </a:path>
            </a:pathLst>
          </a:custGeom>
          <a:solidFill>
            <a:srgbClr val="FFFFFF">
              <a:alpha val="446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9" name="Google Shape;266;p24"/>
          <p:cNvSpPr/>
          <p:nvPr/>
        </p:nvSpPr>
        <p:spPr>
          <a:xfrm>
            <a:off x="2010934" y="4642982"/>
            <a:ext cx="1937484" cy="500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04" y="0"/>
                </a:moveTo>
                <a:cubicBezTo>
                  <a:pt x="2385" y="0"/>
                  <a:pt x="1670" y="1163"/>
                  <a:pt x="1162" y="3428"/>
                </a:cubicBezTo>
                <a:cubicBezTo>
                  <a:pt x="356" y="7028"/>
                  <a:pt x="339" y="12223"/>
                  <a:pt x="1042" y="15891"/>
                </a:cubicBezTo>
                <a:cubicBezTo>
                  <a:pt x="939" y="16256"/>
                  <a:pt x="840" y="16654"/>
                  <a:pt x="746" y="17068"/>
                </a:cubicBezTo>
                <a:cubicBezTo>
                  <a:pt x="433" y="18464"/>
                  <a:pt x="184" y="19990"/>
                  <a:pt x="0" y="21600"/>
                </a:cubicBezTo>
                <a:lnTo>
                  <a:pt x="21600" y="21600"/>
                </a:lnTo>
                <a:cubicBezTo>
                  <a:pt x="21193" y="16671"/>
                  <a:pt x="20447" y="12106"/>
                  <a:pt x="19362" y="8455"/>
                </a:cubicBezTo>
                <a:cubicBezTo>
                  <a:pt x="17925" y="3628"/>
                  <a:pt x="16152" y="1261"/>
                  <a:pt x="14389" y="1261"/>
                </a:cubicBezTo>
                <a:cubicBezTo>
                  <a:pt x="12265" y="1261"/>
                  <a:pt x="10153" y="4693"/>
                  <a:pt x="8652" y="11394"/>
                </a:cubicBezTo>
                <a:cubicBezTo>
                  <a:pt x="8630" y="11476"/>
                  <a:pt x="8618" y="11575"/>
                  <a:pt x="8596" y="11659"/>
                </a:cubicBezTo>
                <a:cubicBezTo>
                  <a:pt x="8206" y="12738"/>
                  <a:pt x="7842" y="13932"/>
                  <a:pt x="7512" y="15277"/>
                </a:cubicBezTo>
                <a:cubicBezTo>
                  <a:pt x="7507" y="15261"/>
                  <a:pt x="7503" y="15244"/>
                  <a:pt x="7499" y="15227"/>
                </a:cubicBezTo>
                <a:cubicBezTo>
                  <a:pt x="6946" y="13351"/>
                  <a:pt x="6311" y="12091"/>
                  <a:pt x="5647" y="11377"/>
                </a:cubicBezTo>
                <a:cubicBezTo>
                  <a:pt x="5767" y="8140"/>
                  <a:pt x="5479" y="4738"/>
                  <a:pt x="4793" y="2448"/>
                </a:cubicBezTo>
                <a:cubicBezTo>
                  <a:pt x="4305" y="804"/>
                  <a:pt x="3703" y="0"/>
                  <a:pt x="3104" y="0"/>
                </a:cubicBezTo>
                <a:close/>
              </a:path>
            </a:pathLst>
          </a:custGeom>
          <a:solidFill>
            <a:srgbClr val="FFFFFF">
              <a:alpha val="446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56" name="Google Shape;267;p24"/>
          <p:cNvGrpSpPr/>
          <p:nvPr/>
        </p:nvGrpSpPr>
        <p:grpSpPr>
          <a:xfrm>
            <a:off x="8096530" y="3307424"/>
            <a:ext cx="913127" cy="1873826"/>
            <a:chOff x="0" y="0"/>
            <a:chExt cx="913125" cy="1873825"/>
          </a:xfrm>
        </p:grpSpPr>
        <p:sp>
          <p:nvSpPr>
            <p:cNvPr id="340" name="Google Shape;268;p24"/>
            <p:cNvSpPr/>
            <p:nvPr/>
          </p:nvSpPr>
          <p:spPr>
            <a:xfrm flipH="1">
              <a:off x="-1" y="298625"/>
              <a:ext cx="480306" cy="116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extrusionOk="0">
                  <a:moveTo>
                    <a:pt x="10374" y="0"/>
                  </a:moveTo>
                  <a:cubicBezTo>
                    <a:pt x="8592" y="0"/>
                    <a:pt x="6815" y="447"/>
                    <a:pt x="6016" y="1134"/>
                  </a:cubicBezTo>
                  <a:cubicBezTo>
                    <a:pt x="4884" y="2113"/>
                    <a:pt x="5733" y="3308"/>
                    <a:pt x="4961" y="4348"/>
                  </a:cubicBezTo>
                  <a:cubicBezTo>
                    <a:pt x="3983" y="5670"/>
                    <a:pt x="536" y="6516"/>
                    <a:pt x="59" y="7888"/>
                  </a:cubicBezTo>
                  <a:cubicBezTo>
                    <a:pt x="-468" y="9376"/>
                    <a:pt x="2671" y="10615"/>
                    <a:pt x="3494" y="12075"/>
                  </a:cubicBezTo>
                  <a:cubicBezTo>
                    <a:pt x="4253" y="13409"/>
                    <a:pt x="3018" y="14781"/>
                    <a:pt x="1937" y="16075"/>
                  </a:cubicBezTo>
                  <a:cubicBezTo>
                    <a:pt x="1488" y="16595"/>
                    <a:pt x="1063" y="17132"/>
                    <a:pt x="1063" y="17690"/>
                  </a:cubicBezTo>
                  <a:cubicBezTo>
                    <a:pt x="1076" y="18409"/>
                    <a:pt x="1809" y="19100"/>
                    <a:pt x="2825" y="19671"/>
                  </a:cubicBezTo>
                  <a:cubicBezTo>
                    <a:pt x="4881" y="20832"/>
                    <a:pt x="8146" y="21600"/>
                    <a:pt x="11511" y="21600"/>
                  </a:cubicBezTo>
                  <a:cubicBezTo>
                    <a:pt x="12759" y="21600"/>
                    <a:pt x="14021" y="21494"/>
                    <a:pt x="15240" y="21264"/>
                  </a:cubicBezTo>
                  <a:cubicBezTo>
                    <a:pt x="17877" y="20766"/>
                    <a:pt x="19781" y="19676"/>
                    <a:pt x="20450" y="18470"/>
                  </a:cubicBezTo>
                  <a:cubicBezTo>
                    <a:pt x="21132" y="17270"/>
                    <a:pt x="20644" y="15981"/>
                    <a:pt x="19409" y="14863"/>
                  </a:cubicBezTo>
                  <a:cubicBezTo>
                    <a:pt x="18779" y="14294"/>
                    <a:pt x="17955" y="13768"/>
                    <a:pt x="17389" y="13188"/>
                  </a:cubicBezTo>
                  <a:cubicBezTo>
                    <a:pt x="16810" y="12606"/>
                    <a:pt x="16514" y="11943"/>
                    <a:pt x="16977" y="11345"/>
                  </a:cubicBezTo>
                  <a:cubicBezTo>
                    <a:pt x="17427" y="10770"/>
                    <a:pt x="18521" y="10339"/>
                    <a:pt x="19190" y="9808"/>
                  </a:cubicBezTo>
                  <a:cubicBezTo>
                    <a:pt x="20027" y="9160"/>
                    <a:pt x="20206" y="8403"/>
                    <a:pt x="20206" y="7667"/>
                  </a:cubicBezTo>
                  <a:cubicBezTo>
                    <a:pt x="20206" y="7202"/>
                    <a:pt x="20142" y="6726"/>
                    <a:pt x="19705" y="6300"/>
                  </a:cubicBezTo>
                  <a:cubicBezTo>
                    <a:pt x="18971" y="5576"/>
                    <a:pt x="17286" y="5106"/>
                    <a:pt x="16475" y="4398"/>
                  </a:cubicBezTo>
                  <a:cubicBezTo>
                    <a:pt x="15407" y="3474"/>
                    <a:pt x="16012" y="2329"/>
                    <a:pt x="15098" y="1383"/>
                  </a:cubicBezTo>
                  <a:cubicBezTo>
                    <a:pt x="14366" y="625"/>
                    <a:pt x="12616" y="66"/>
                    <a:pt x="10711" y="6"/>
                  </a:cubicBezTo>
                  <a:cubicBezTo>
                    <a:pt x="10600" y="2"/>
                    <a:pt x="10487" y="0"/>
                    <a:pt x="10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1" name="Google Shape;269;p24"/>
            <p:cNvSpPr/>
            <p:nvPr/>
          </p:nvSpPr>
          <p:spPr>
            <a:xfrm flipH="1">
              <a:off x="240002" y="375425"/>
              <a:ext cx="1" cy="1498401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42" name="Google Shape;270;p24"/>
            <p:cNvSpPr/>
            <p:nvPr/>
          </p:nvSpPr>
          <p:spPr>
            <a:xfrm>
              <a:off x="77107" y="610575"/>
              <a:ext cx="161626" cy="150600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Google Shape;271;p24"/>
            <p:cNvSpPr/>
            <p:nvPr/>
          </p:nvSpPr>
          <p:spPr>
            <a:xfrm flipH="1">
              <a:off x="238732" y="1054975"/>
              <a:ext cx="130376" cy="108351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44" name="Google Shape;272;p24"/>
            <p:cNvSpPr/>
            <p:nvPr/>
          </p:nvSpPr>
          <p:spPr>
            <a:xfrm>
              <a:off x="102682" y="1236850"/>
              <a:ext cx="136051" cy="139301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Google Shape;273;p24"/>
            <p:cNvSpPr/>
            <p:nvPr/>
          </p:nvSpPr>
          <p:spPr>
            <a:xfrm>
              <a:off x="122932" y="1183549"/>
              <a:ext cx="114001" cy="110151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46" name="Google Shape;274;p24"/>
            <p:cNvSpPr/>
            <p:nvPr/>
          </p:nvSpPr>
          <p:spPr>
            <a:xfrm flipH="1">
              <a:off x="303449" y="0"/>
              <a:ext cx="609677" cy="147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extrusionOk="0">
                  <a:moveTo>
                    <a:pt x="10373" y="0"/>
                  </a:moveTo>
                  <a:cubicBezTo>
                    <a:pt x="8588" y="0"/>
                    <a:pt x="6820" y="446"/>
                    <a:pt x="6019" y="1135"/>
                  </a:cubicBezTo>
                  <a:cubicBezTo>
                    <a:pt x="4884" y="2111"/>
                    <a:pt x="5736" y="3310"/>
                    <a:pt x="4965" y="4348"/>
                  </a:cubicBezTo>
                  <a:cubicBezTo>
                    <a:pt x="3982" y="5669"/>
                    <a:pt x="546" y="6515"/>
                    <a:pt x="59" y="7888"/>
                  </a:cubicBezTo>
                  <a:cubicBezTo>
                    <a:pt x="-468" y="9375"/>
                    <a:pt x="2664" y="10613"/>
                    <a:pt x="3495" y="12074"/>
                  </a:cubicBezTo>
                  <a:cubicBezTo>
                    <a:pt x="4255" y="13408"/>
                    <a:pt x="3029" y="14781"/>
                    <a:pt x="1934" y="16076"/>
                  </a:cubicBezTo>
                  <a:cubicBezTo>
                    <a:pt x="1499" y="16594"/>
                    <a:pt x="1073" y="17135"/>
                    <a:pt x="1073" y="17689"/>
                  </a:cubicBezTo>
                  <a:cubicBezTo>
                    <a:pt x="1073" y="18408"/>
                    <a:pt x="1803" y="19097"/>
                    <a:pt x="2827" y="19672"/>
                  </a:cubicBezTo>
                  <a:cubicBezTo>
                    <a:pt x="4880" y="20835"/>
                    <a:pt x="8140" y="21600"/>
                    <a:pt x="11503" y="21600"/>
                  </a:cubicBezTo>
                  <a:cubicBezTo>
                    <a:pt x="12755" y="21600"/>
                    <a:pt x="14020" y="21494"/>
                    <a:pt x="15243" y="21264"/>
                  </a:cubicBezTo>
                  <a:cubicBezTo>
                    <a:pt x="17869" y="20763"/>
                    <a:pt x="19774" y="19672"/>
                    <a:pt x="20453" y="18474"/>
                  </a:cubicBezTo>
                  <a:cubicBezTo>
                    <a:pt x="21132" y="17270"/>
                    <a:pt x="20646" y="15980"/>
                    <a:pt x="19409" y="14864"/>
                  </a:cubicBezTo>
                  <a:cubicBezTo>
                    <a:pt x="18770" y="14297"/>
                    <a:pt x="17950" y="13765"/>
                    <a:pt x="17382" y="13185"/>
                  </a:cubicBezTo>
                  <a:cubicBezTo>
                    <a:pt x="16814" y="12605"/>
                    <a:pt x="16510" y="11942"/>
                    <a:pt x="16977" y="11345"/>
                  </a:cubicBezTo>
                  <a:cubicBezTo>
                    <a:pt x="17433" y="10770"/>
                    <a:pt x="18518" y="10338"/>
                    <a:pt x="19196" y="9806"/>
                  </a:cubicBezTo>
                  <a:cubicBezTo>
                    <a:pt x="20018" y="9161"/>
                    <a:pt x="20200" y="8402"/>
                    <a:pt x="20210" y="7666"/>
                  </a:cubicBezTo>
                  <a:cubicBezTo>
                    <a:pt x="20210" y="7199"/>
                    <a:pt x="20139" y="6724"/>
                    <a:pt x="19703" y="6297"/>
                  </a:cubicBezTo>
                  <a:cubicBezTo>
                    <a:pt x="18963" y="5577"/>
                    <a:pt x="17281" y="5102"/>
                    <a:pt x="16469" y="4396"/>
                  </a:cubicBezTo>
                  <a:cubicBezTo>
                    <a:pt x="15405" y="3472"/>
                    <a:pt x="16014" y="2329"/>
                    <a:pt x="15091" y="1379"/>
                  </a:cubicBezTo>
                  <a:cubicBezTo>
                    <a:pt x="14361" y="625"/>
                    <a:pt x="12608" y="62"/>
                    <a:pt x="10713" y="5"/>
                  </a:cubicBezTo>
                  <a:cubicBezTo>
                    <a:pt x="10599" y="2"/>
                    <a:pt x="10486" y="0"/>
                    <a:pt x="103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7" name="Google Shape;275;p24"/>
            <p:cNvSpPr/>
            <p:nvPr/>
          </p:nvSpPr>
          <p:spPr>
            <a:xfrm flipH="1">
              <a:off x="613202" y="42050"/>
              <a:ext cx="1" cy="1830276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48" name="Google Shape;276;p24"/>
            <p:cNvSpPr/>
            <p:nvPr/>
          </p:nvSpPr>
          <p:spPr>
            <a:xfrm flipH="1">
              <a:off x="611932" y="283149"/>
              <a:ext cx="133651" cy="130976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49" name="Google Shape;277;p24"/>
            <p:cNvSpPr/>
            <p:nvPr/>
          </p:nvSpPr>
          <p:spPr>
            <a:xfrm flipH="1">
              <a:off x="613432" y="349225"/>
              <a:ext cx="170851" cy="154200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50" name="Google Shape;278;p24"/>
            <p:cNvSpPr/>
            <p:nvPr/>
          </p:nvSpPr>
          <p:spPr>
            <a:xfrm flipH="1">
              <a:off x="613432" y="685275"/>
              <a:ext cx="231276" cy="143176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51" name="Google Shape;279;p24"/>
            <p:cNvSpPr/>
            <p:nvPr/>
          </p:nvSpPr>
          <p:spPr>
            <a:xfrm flipH="1">
              <a:off x="614907" y="1084724"/>
              <a:ext cx="214626" cy="136351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52" name="Google Shape;280;p24"/>
            <p:cNvSpPr/>
            <p:nvPr/>
          </p:nvSpPr>
          <p:spPr>
            <a:xfrm flipH="1">
              <a:off x="614907" y="1170175"/>
              <a:ext cx="240801" cy="159826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53" name="Google Shape;281;p24"/>
            <p:cNvSpPr/>
            <p:nvPr/>
          </p:nvSpPr>
          <p:spPr>
            <a:xfrm flipH="1" flipV="1">
              <a:off x="405357" y="445675"/>
              <a:ext cx="206576" cy="175026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54" name="Google Shape;282;p24"/>
            <p:cNvSpPr/>
            <p:nvPr/>
          </p:nvSpPr>
          <p:spPr>
            <a:xfrm flipH="1" flipV="1">
              <a:off x="411007" y="886500"/>
              <a:ext cx="205101" cy="108651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55" name="Google Shape;283;p24"/>
            <p:cNvSpPr/>
            <p:nvPr/>
          </p:nvSpPr>
          <p:spPr>
            <a:xfrm flipH="1" flipV="1">
              <a:off x="393157" y="941575"/>
              <a:ext cx="220276" cy="118451"/>
            </a:xfrm>
            <a:prstGeom prst="line">
              <a:avLst/>
            </a:prstGeom>
            <a:noFill/>
            <a:ln w="22025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e du titre"/>
          <p:cNvSpPr txBox="1">
            <a:spLocks noGrp="1"/>
          </p:cNvSpPr>
          <p:nvPr>
            <p:ph type="title"/>
          </p:nvPr>
        </p:nvSpPr>
        <p:spPr>
          <a:xfrm>
            <a:off x="717525" y="542750"/>
            <a:ext cx="7708801" cy="48390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grpSp>
        <p:nvGrpSpPr>
          <p:cNvPr id="368" name="Google Shape;286;p25"/>
          <p:cNvGrpSpPr/>
          <p:nvPr/>
        </p:nvGrpSpPr>
        <p:grpSpPr>
          <a:xfrm>
            <a:off x="0" y="2854079"/>
            <a:ext cx="9143969" cy="2289424"/>
            <a:chOff x="0" y="32"/>
            <a:chExt cx="9143967" cy="2289423"/>
          </a:xfrm>
        </p:grpSpPr>
        <p:sp>
          <p:nvSpPr>
            <p:cNvPr id="365" name="Google Shape;287;p25"/>
            <p:cNvSpPr/>
            <p:nvPr/>
          </p:nvSpPr>
          <p:spPr>
            <a:xfrm>
              <a:off x="7719" y="32"/>
              <a:ext cx="9136249" cy="228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93" y="0"/>
                  </a:moveTo>
                  <a:cubicBezTo>
                    <a:pt x="2834" y="0"/>
                    <a:pt x="1364" y="1927"/>
                    <a:pt x="0" y="488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6404"/>
                  </a:lnTo>
                  <a:cubicBezTo>
                    <a:pt x="21090" y="16438"/>
                    <a:pt x="20581" y="16465"/>
                    <a:pt x="20072" y="16465"/>
                  </a:cubicBezTo>
                  <a:cubicBezTo>
                    <a:pt x="17601" y="16465"/>
                    <a:pt x="15152" y="15825"/>
                    <a:pt x="12809" y="12163"/>
                  </a:cubicBezTo>
                  <a:cubicBezTo>
                    <a:pt x="10004" y="7780"/>
                    <a:pt x="7715" y="294"/>
                    <a:pt x="4566" y="8"/>
                  </a:cubicBezTo>
                  <a:cubicBezTo>
                    <a:pt x="4508" y="3"/>
                    <a:pt x="4451" y="0"/>
                    <a:pt x="4393" y="0"/>
                  </a:cubicBezTo>
                  <a:close/>
                </a:path>
              </a:pathLst>
            </a:custGeom>
            <a:solidFill>
              <a:srgbClr val="A0EB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6" name="Google Shape;288;p25"/>
            <p:cNvSpPr/>
            <p:nvPr/>
          </p:nvSpPr>
          <p:spPr>
            <a:xfrm>
              <a:off x="-1" y="1236023"/>
              <a:ext cx="2424343" cy="105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2" y="0"/>
                  </a:moveTo>
                  <a:cubicBezTo>
                    <a:pt x="4832" y="0"/>
                    <a:pt x="2026" y="3816"/>
                    <a:pt x="699" y="10324"/>
                  </a:cubicBezTo>
                  <a:cubicBezTo>
                    <a:pt x="685" y="10387"/>
                    <a:pt x="679" y="10450"/>
                    <a:pt x="665" y="10513"/>
                  </a:cubicBezTo>
                  <a:cubicBezTo>
                    <a:pt x="418" y="11223"/>
                    <a:pt x="195" y="11964"/>
                    <a:pt x="0" y="12744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244" y="18548"/>
                    <a:pt x="20329" y="15867"/>
                    <a:pt x="18989" y="14416"/>
                  </a:cubicBezTo>
                  <a:cubicBezTo>
                    <a:pt x="18326" y="13703"/>
                    <a:pt x="17628" y="13366"/>
                    <a:pt x="16942" y="13366"/>
                  </a:cubicBezTo>
                  <a:cubicBezTo>
                    <a:pt x="16398" y="13366"/>
                    <a:pt x="15861" y="13578"/>
                    <a:pt x="15354" y="13982"/>
                  </a:cubicBezTo>
                  <a:cubicBezTo>
                    <a:pt x="14840" y="8778"/>
                    <a:pt x="13332" y="4149"/>
                    <a:pt x="11071" y="1705"/>
                  </a:cubicBezTo>
                  <a:cubicBezTo>
                    <a:pt x="9999" y="548"/>
                    <a:pt x="8872" y="0"/>
                    <a:pt x="7762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7" name="Google Shape;289;p25"/>
            <p:cNvSpPr/>
            <p:nvPr/>
          </p:nvSpPr>
          <p:spPr>
            <a:xfrm>
              <a:off x="2010933" y="1788935"/>
              <a:ext cx="1937484" cy="50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04" y="0"/>
                  </a:moveTo>
                  <a:cubicBezTo>
                    <a:pt x="2385" y="0"/>
                    <a:pt x="1670" y="1163"/>
                    <a:pt x="1162" y="3428"/>
                  </a:cubicBezTo>
                  <a:cubicBezTo>
                    <a:pt x="356" y="7028"/>
                    <a:pt x="339" y="12223"/>
                    <a:pt x="1042" y="15891"/>
                  </a:cubicBezTo>
                  <a:cubicBezTo>
                    <a:pt x="939" y="16256"/>
                    <a:pt x="840" y="16654"/>
                    <a:pt x="746" y="17068"/>
                  </a:cubicBezTo>
                  <a:cubicBezTo>
                    <a:pt x="433" y="18464"/>
                    <a:pt x="184" y="19990"/>
                    <a:pt x="0" y="21600"/>
                  </a:cubicBezTo>
                  <a:lnTo>
                    <a:pt x="21600" y="21600"/>
                  </a:lnTo>
                  <a:cubicBezTo>
                    <a:pt x="21193" y="16671"/>
                    <a:pt x="20447" y="12106"/>
                    <a:pt x="19362" y="8455"/>
                  </a:cubicBezTo>
                  <a:cubicBezTo>
                    <a:pt x="17924" y="3628"/>
                    <a:pt x="16152" y="1261"/>
                    <a:pt x="14389" y="1261"/>
                  </a:cubicBezTo>
                  <a:cubicBezTo>
                    <a:pt x="12265" y="1261"/>
                    <a:pt x="10153" y="4693"/>
                    <a:pt x="8652" y="11394"/>
                  </a:cubicBezTo>
                  <a:cubicBezTo>
                    <a:pt x="8630" y="11476"/>
                    <a:pt x="8618" y="11575"/>
                    <a:pt x="8596" y="11659"/>
                  </a:cubicBezTo>
                  <a:cubicBezTo>
                    <a:pt x="8206" y="12738"/>
                    <a:pt x="7842" y="13932"/>
                    <a:pt x="7512" y="15277"/>
                  </a:cubicBezTo>
                  <a:cubicBezTo>
                    <a:pt x="7507" y="15261"/>
                    <a:pt x="7503" y="15244"/>
                    <a:pt x="7499" y="15227"/>
                  </a:cubicBezTo>
                  <a:cubicBezTo>
                    <a:pt x="6946" y="13351"/>
                    <a:pt x="6311" y="12091"/>
                    <a:pt x="5647" y="11377"/>
                  </a:cubicBezTo>
                  <a:cubicBezTo>
                    <a:pt x="5767" y="8140"/>
                    <a:pt x="5479" y="4738"/>
                    <a:pt x="4793" y="2448"/>
                  </a:cubicBezTo>
                  <a:cubicBezTo>
                    <a:pt x="4305" y="804"/>
                    <a:pt x="3703" y="0"/>
                    <a:pt x="3104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6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e du titre"/>
          <p:cNvSpPr txBox="1">
            <a:spLocks noGrp="1"/>
          </p:cNvSpPr>
          <p:nvPr>
            <p:ph type="title"/>
          </p:nvPr>
        </p:nvSpPr>
        <p:spPr>
          <a:xfrm>
            <a:off x="717525" y="552989"/>
            <a:ext cx="7708801" cy="483902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grpSp>
        <p:nvGrpSpPr>
          <p:cNvPr id="379" name="Google Shape;292;p26"/>
          <p:cNvGrpSpPr/>
          <p:nvPr/>
        </p:nvGrpSpPr>
        <p:grpSpPr>
          <a:xfrm>
            <a:off x="184569" y="4255726"/>
            <a:ext cx="807452" cy="765674"/>
            <a:chOff x="0" y="0"/>
            <a:chExt cx="807451" cy="765673"/>
          </a:xfrm>
        </p:grpSpPr>
        <p:sp>
          <p:nvSpPr>
            <p:cNvPr id="377" name="Google Shape;293;p26"/>
            <p:cNvSpPr/>
            <p:nvPr/>
          </p:nvSpPr>
          <p:spPr>
            <a:xfrm rot="18491135">
              <a:off x="185898" y="40523"/>
              <a:ext cx="435655" cy="68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extrusionOk="0">
                  <a:moveTo>
                    <a:pt x="19697" y="0"/>
                  </a:moveTo>
                  <a:cubicBezTo>
                    <a:pt x="19677" y="0"/>
                    <a:pt x="19656" y="2"/>
                    <a:pt x="19633" y="6"/>
                  </a:cubicBezTo>
                  <a:cubicBezTo>
                    <a:pt x="15910" y="668"/>
                    <a:pt x="12624" y="1997"/>
                    <a:pt x="9574" y="3511"/>
                  </a:cubicBezTo>
                  <a:cubicBezTo>
                    <a:pt x="6699" y="4942"/>
                    <a:pt x="3844" y="6465"/>
                    <a:pt x="2181" y="8615"/>
                  </a:cubicBezTo>
                  <a:cubicBezTo>
                    <a:pt x="605" y="10655"/>
                    <a:pt x="60" y="12973"/>
                    <a:pt x="6" y="15242"/>
                  </a:cubicBezTo>
                  <a:cubicBezTo>
                    <a:pt x="-41" y="17344"/>
                    <a:pt x="134" y="19653"/>
                    <a:pt x="2289" y="21335"/>
                  </a:cubicBezTo>
                  <a:cubicBezTo>
                    <a:pt x="2329" y="21373"/>
                    <a:pt x="2383" y="21385"/>
                    <a:pt x="2432" y="21385"/>
                  </a:cubicBezTo>
                  <a:cubicBezTo>
                    <a:pt x="2440" y="21385"/>
                    <a:pt x="2449" y="21385"/>
                    <a:pt x="2457" y="21384"/>
                  </a:cubicBezTo>
                  <a:cubicBezTo>
                    <a:pt x="2403" y="21472"/>
                    <a:pt x="2464" y="21600"/>
                    <a:pt x="2659" y="21600"/>
                  </a:cubicBezTo>
                  <a:cubicBezTo>
                    <a:pt x="9191" y="21587"/>
                    <a:pt x="14873" y="17896"/>
                    <a:pt x="17741" y="14341"/>
                  </a:cubicBezTo>
                  <a:cubicBezTo>
                    <a:pt x="21250" y="10006"/>
                    <a:pt x="21559" y="4924"/>
                    <a:pt x="20246" y="173"/>
                  </a:cubicBezTo>
                  <a:cubicBezTo>
                    <a:pt x="20225" y="98"/>
                    <a:pt x="20140" y="65"/>
                    <a:pt x="20050" y="65"/>
                  </a:cubicBezTo>
                  <a:cubicBezTo>
                    <a:pt x="19996" y="65"/>
                    <a:pt x="19941" y="77"/>
                    <a:pt x="19896" y="98"/>
                  </a:cubicBezTo>
                  <a:cubicBezTo>
                    <a:pt x="19868" y="43"/>
                    <a:pt x="19798" y="0"/>
                    <a:pt x="19697" y="0"/>
                  </a:cubicBezTo>
                  <a:close/>
                </a:path>
              </a:pathLst>
            </a:custGeom>
            <a:solidFill>
              <a:srgbClr val="5AD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8" name="Google Shape;294;p26"/>
            <p:cNvSpPr/>
            <p:nvPr/>
          </p:nvSpPr>
          <p:spPr>
            <a:xfrm rot="18491135">
              <a:off x="285554" y="147186"/>
              <a:ext cx="336168" cy="58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extrusionOk="0">
                  <a:moveTo>
                    <a:pt x="15633" y="0"/>
                  </a:moveTo>
                  <a:cubicBezTo>
                    <a:pt x="15483" y="0"/>
                    <a:pt x="15322" y="55"/>
                    <a:pt x="15300" y="166"/>
                  </a:cubicBezTo>
                  <a:cubicBezTo>
                    <a:pt x="14972" y="1931"/>
                    <a:pt x="14813" y="5784"/>
                    <a:pt x="14849" y="5851"/>
                  </a:cubicBezTo>
                  <a:cubicBezTo>
                    <a:pt x="13001" y="7615"/>
                    <a:pt x="11153" y="9375"/>
                    <a:pt x="9314" y="11140"/>
                  </a:cubicBezTo>
                  <a:cubicBezTo>
                    <a:pt x="9155" y="11294"/>
                    <a:pt x="8996" y="11448"/>
                    <a:pt x="8836" y="11603"/>
                  </a:cubicBezTo>
                  <a:cubicBezTo>
                    <a:pt x="7519" y="9750"/>
                    <a:pt x="6891" y="7806"/>
                    <a:pt x="6980" y="5804"/>
                  </a:cubicBezTo>
                  <a:cubicBezTo>
                    <a:pt x="6988" y="5691"/>
                    <a:pt x="6843" y="5635"/>
                    <a:pt x="6694" y="5635"/>
                  </a:cubicBezTo>
                  <a:cubicBezTo>
                    <a:pt x="6544" y="5635"/>
                    <a:pt x="6391" y="5691"/>
                    <a:pt x="6387" y="5804"/>
                  </a:cubicBezTo>
                  <a:cubicBezTo>
                    <a:pt x="6290" y="7863"/>
                    <a:pt x="6936" y="9869"/>
                    <a:pt x="8315" y="11773"/>
                  </a:cubicBezTo>
                  <a:cubicBezTo>
                    <a:pt x="8359" y="11834"/>
                    <a:pt x="8456" y="11870"/>
                    <a:pt x="8553" y="11881"/>
                  </a:cubicBezTo>
                  <a:cubicBezTo>
                    <a:pt x="6334" y="14036"/>
                    <a:pt x="4212" y="16233"/>
                    <a:pt x="2497" y="18532"/>
                  </a:cubicBezTo>
                  <a:cubicBezTo>
                    <a:pt x="994" y="16850"/>
                    <a:pt x="375" y="15013"/>
                    <a:pt x="666" y="13120"/>
                  </a:cubicBezTo>
                  <a:cubicBezTo>
                    <a:pt x="684" y="13010"/>
                    <a:pt x="545" y="12954"/>
                    <a:pt x="397" y="12954"/>
                  </a:cubicBezTo>
                  <a:cubicBezTo>
                    <a:pt x="248" y="12954"/>
                    <a:pt x="92" y="13010"/>
                    <a:pt x="74" y="13120"/>
                  </a:cubicBezTo>
                  <a:cubicBezTo>
                    <a:pt x="-244" y="15132"/>
                    <a:pt x="463" y="17092"/>
                    <a:pt x="2117" y="18872"/>
                  </a:cubicBezTo>
                  <a:cubicBezTo>
                    <a:pt x="2143" y="18893"/>
                    <a:pt x="2170" y="18913"/>
                    <a:pt x="2205" y="18929"/>
                  </a:cubicBezTo>
                  <a:cubicBezTo>
                    <a:pt x="1621" y="19731"/>
                    <a:pt x="1091" y="20550"/>
                    <a:pt x="622" y="21388"/>
                  </a:cubicBezTo>
                  <a:cubicBezTo>
                    <a:pt x="553" y="21516"/>
                    <a:pt x="736" y="21600"/>
                    <a:pt x="916" y="21600"/>
                  </a:cubicBezTo>
                  <a:cubicBezTo>
                    <a:pt x="1034" y="21600"/>
                    <a:pt x="1151" y="21564"/>
                    <a:pt x="1197" y="21481"/>
                  </a:cubicBezTo>
                  <a:cubicBezTo>
                    <a:pt x="2223" y="19639"/>
                    <a:pt x="3566" y="17884"/>
                    <a:pt x="5078" y="16176"/>
                  </a:cubicBezTo>
                  <a:cubicBezTo>
                    <a:pt x="5114" y="16218"/>
                    <a:pt x="5167" y="16248"/>
                    <a:pt x="5273" y="16259"/>
                  </a:cubicBezTo>
                  <a:cubicBezTo>
                    <a:pt x="5992" y="16331"/>
                    <a:pt x="6711" y="16368"/>
                    <a:pt x="7422" y="16368"/>
                  </a:cubicBezTo>
                  <a:cubicBezTo>
                    <a:pt x="10029" y="16368"/>
                    <a:pt x="12547" y="15883"/>
                    <a:pt x="14672" y="14942"/>
                  </a:cubicBezTo>
                  <a:cubicBezTo>
                    <a:pt x="14928" y="14831"/>
                    <a:pt x="14767" y="14605"/>
                    <a:pt x="14529" y="14605"/>
                  </a:cubicBezTo>
                  <a:cubicBezTo>
                    <a:pt x="14479" y="14605"/>
                    <a:pt x="14425" y="14615"/>
                    <a:pt x="14372" y="14638"/>
                  </a:cubicBezTo>
                  <a:cubicBezTo>
                    <a:pt x="12333" y="15543"/>
                    <a:pt x="9923" y="16025"/>
                    <a:pt x="7418" y="16025"/>
                  </a:cubicBezTo>
                  <a:cubicBezTo>
                    <a:pt x="6760" y="16025"/>
                    <a:pt x="6097" y="15992"/>
                    <a:pt x="5432" y="15924"/>
                  </a:cubicBezTo>
                  <a:cubicBezTo>
                    <a:pt x="5410" y="15922"/>
                    <a:pt x="5388" y="15920"/>
                    <a:pt x="5367" y="15920"/>
                  </a:cubicBezTo>
                  <a:cubicBezTo>
                    <a:pt x="5346" y="15920"/>
                    <a:pt x="5326" y="15922"/>
                    <a:pt x="5309" y="15924"/>
                  </a:cubicBezTo>
                  <a:cubicBezTo>
                    <a:pt x="6794" y="14268"/>
                    <a:pt x="8439" y="12652"/>
                    <a:pt x="10110" y="11052"/>
                  </a:cubicBezTo>
                  <a:cubicBezTo>
                    <a:pt x="10800" y="10389"/>
                    <a:pt x="11498" y="9730"/>
                    <a:pt x="12188" y="9066"/>
                  </a:cubicBezTo>
                  <a:cubicBezTo>
                    <a:pt x="12222" y="9077"/>
                    <a:pt x="12267" y="9082"/>
                    <a:pt x="12320" y="9082"/>
                  </a:cubicBezTo>
                  <a:cubicBezTo>
                    <a:pt x="15318" y="8974"/>
                    <a:pt x="18218" y="8619"/>
                    <a:pt x="21038" y="8017"/>
                  </a:cubicBezTo>
                  <a:cubicBezTo>
                    <a:pt x="21356" y="7948"/>
                    <a:pt x="21267" y="7671"/>
                    <a:pt x="20983" y="7671"/>
                  </a:cubicBezTo>
                  <a:cubicBezTo>
                    <a:pt x="20951" y="7671"/>
                    <a:pt x="20916" y="7675"/>
                    <a:pt x="20879" y="7682"/>
                  </a:cubicBezTo>
                  <a:cubicBezTo>
                    <a:pt x="18182" y="8259"/>
                    <a:pt x="15415" y="8603"/>
                    <a:pt x="12550" y="8722"/>
                  </a:cubicBezTo>
                  <a:cubicBezTo>
                    <a:pt x="15406" y="5995"/>
                    <a:pt x="18279" y="3268"/>
                    <a:pt x="21135" y="547"/>
                  </a:cubicBezTo>
                  <a:cubicBezTo>
                    <a:pt x="21276" y="412"/>
                    <a:pt x="21070" y="286"/>
                    <a:pt x="20866" y="286"/>
                  </a:cubicBezTo>
                  <a:cubicBezTo>
                    <a:pt x="20774" y="286"/>
                    <a:pt x="20682" y="312"/>
                    <a:pt x="20622" y="372"/>
                  </a:cubicBezTo>
                  <a:cubicBezTo>
                    <a:pt x="18908" y="2003"/>
                    <a:pt x="17183" y="3634"/>
                    <a:pt x="15468" y="5264"/>
                  </a:cubicBezTo>
                  <a:cubicBezTo>
                    <a:pt x="15450" y="3561"/>
                    <a:pt x="15583" y="1864"/>
                    <a:pt x="15901" y="166"/>
                  </a:cubicBezTo>
                  <a:cubicBezTo>
                    <a:pt x="15923" y="55"/>
                    <a:pt x="15784" y="0"/>
                    <a:pt x="15633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82" name="Google Shape;295;p26"/>
          <p:cNvGrpSpPr/>
          <p:nvPr/>
        </p:nvGrpSpPr>
        <p:grpSpPr>
          <a:xfrm>
            <a:off x="502028" y="4098790"/>
            <a:ext cx="870072" cy="873556"/>
            <a:chOff x="0" y="0"/>
            <a:chExt cx="870071" cy="873554"/>
          </a:xfrm>
        </p:grpSpPr>
        <p:sp>
          <p:nvSpPr>
            <p:cNvPr id="380" name="Google Shape;296;p26"/>
            <p:cNvSpPr/>
            <p:nvPr/>
          </p:nvSpPr>
          <p:spPr>
            <a:xfrm rot="19585761">
              <a:off x="123674" y="119201"/>
              <a:ext cx="622723" cy="63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3" h="21600" extrusionOk="0">
                  <a:moveTo>
                    <a:pt x="16870" y="0"/>
                  </a:moveTo>
                  <a:cubicBezTo>
                    <a:pt x="14328" y="0"/>
                    <a:pt x="13307" y="4349"/>
                    <a:pt x="11593" y="4349"/>
                  </a:cubicBezTo>
                  <a:cubicBezTo>
                    <a:pt x="11408" y="4349"/>
                    <a:pt x="11214" y="4299"/>
                    <a:pt x="11008" y="4185"/>
                  </a:cubicBezTo>
                  <a:cubicBezTo>
                    <a:pt x="10039" y="3650"/>
                    <a:pt x="10118" y="306"/>
                    <a:pt x="8364" y="306"/>
                  </a:cubicBezTo>
                  <a:cubicBezTo>
                    <a:pt x="8089" y="306"/>
                    <a:pt x="7769" y="389"/>
                    <a:pt x="7392" y="577"/>
                  </a:cubicBezTo>
                  <a:cubicBezTo>
                    <a:pt x="4907" y="1820"/>
                    <a:pt x="6042" y="6071"/>
                    <a:pt x="4715" y="6071"/>
                  </a:cubicBezTo>
                  <a:cubicBezTo>
                    <a:pt x="4613" y="6071"/>
                    <a:pt x="4498" y="6046"/>
                    <a:pt x="4366" y="5994"/>
                  </a:cubicBezTo>
                  <a:cubicBezTo>
                    <a:pt x="4361" y="5994"/>
                    <a:pt x="4357" y="5994"/>
                    <a:pt x="4352" y="5994"/>
                  </a:cubicBezTo>
                  <a:cubicBezTo>
                    <a:pt x="4210" y="5994"/>
                    <a:pt x="4040" y="5855"/>
                    <a:pt x="3891" y="5837"/>
                  </a:cubicBezTo>
                  <a:cubicBezTo>
                    <a:pt x="3790" y="5822"/>
                    <a:pt x="3692" y="5815"/>
                    <a:pt x="3597" y="5815"/>
                  </a:cubicBezTo>
                  <a:cubicBezTo>
                    <a:pt x="1554" y="5815"/>
                    <a:pt x="707" y="9067"/>
                    <a:pt x="345" y="10777"/>
                  </a:cubicBezTo>
                  <a:cubicBezTo>
                    <a:pt x="-614" y="15247"/>
                    <a:pt x="728" y="19440"/>
                    <a:pt x="754" y="19459"/>
                  </a:cubicBezTo>
                  <a:cubicBezTo>
                    <a:pt x="2473" y="20627"/>
                    <a:pt x="4855" y="21600"/>
                    <a:pt x="6998" y="21600"/>
                  </a:cubicBezTo>
                  <a:cubicBezTo>
                    <a:pt x="7833" y="21600"/>
                    <a:pt x="8632" y="21452"/>
                    <a:pt x="9341" y="21111"/>
                  </a:cubicBezTo>
                  <a:cubicBezTo>
                    <a:pt x="12086" y="19787"/>
                    <a:pt x="10679" y="17298"/>
                    <a:pt x="10635" y="16932"/>
                  </a:cubicBezTo>
                  <a:cubicBezTo>
                    <a:pt x="10502" y="15851"/>
                    <a:pt x="11126" y="15611"/>
                    <a:pt x="11876" y="15611"/>
                  </a:cubicBezTo>
                  <a:cubicBezTo>
                    <a:pt x="12448" y="15611"/>
                    <a:pt x="13094" y="15751"/>
                    <a:pt x="13534" y="15765"/>
                  </a:cubicBezTo>
                  <a:cubicBezTo>
                    <a:pt x="13583" y="15767"/>
                    <a:pt x="13633" y="15768"/>
                    <a:pt x="13682" y="15768"/>
                  </a:cubicBezTo>
                  <a:cubicBezTo>
                    <a:pt x="15531" y="15768"/>
                    <a:pt x="17388" y="14563"/>
                    <a:pt x="17071" y="12324"/>
                  </a:cubicBezTo>
                  <a:cubicBezTo>
                    <a:pt x="16820" y="10587"/>
                    <a:pt x="15487" y="9735"/>
                    <a:pt x="17687" y="7393"/>
                  </a:cubicBezTo>
                  <a:cubicBezTo>
                    <a:pt x="20986" y="3881"/>
                    <a:pt x="19406" y="277"/>
                    <a:pt x="17137" y="16"/>
                  </a:cubicBezTo>
                  <a:cubicBezTo>
                    <a:pt x="17046" y="5"/>
                    <a:pt x="16957" y="0"/>
                    <a:pt x="16870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1" name="Google Shape;297;p26"/>
            <p:cNvSpPr/>
            <p:nvPr/>
          </p:nvSpPr>
          <p:spPr>
            <a:xfrm rot="19585761">
              <a:off x="152942" y="197140"/>
              <a:ext cx="497489" cy="519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10367" y="0"/>
                  </a:moveTo>
                  <a:cubicBezTo>
                    <a:pt x="10286" y="0"/>
                    <a:pt x="10204" y="42"/>
                    <a:pt x="10173" y="139"/>
                  </a:cubicBezTo>
                  <a:cubicBezTo>
                    <a:pt x="9581" y="1968"/>
                    <a:pt x="9394" y="3867"/>
                    <a:pt x="9394" y="5783"/>
                  </a:cubicBezTo>
                  <a:cubicBezTo>
                    <a:pt x="9394" y="7885"/>
                    <a:pt x="9587" y="9993"/>
                    <a:pt x="8953" y="12043"/>
                  </a:cubicBezTo>
                  <a:cubicBezTo>
                    <a:pt x="8941" y="12084"/>
                    <a:pt x="8941" y="12125"/>
                    <a:pt x="8953" y="12154"/>
                  </a:cubicBezTo>
                  <a:cubicBezTo>
                    <a:pt x="6356" y="14163"/>
                    <a:pt x="3903" y="16335"/>
                    <a:pt x="1844" y="18845"/>
                  </a:cubicBezTo>
                  <a:cubicBezTo>
                    <a:pt x="2115" y="17384"/>
                    <a:pt x="1777" y="15904"/>
                    <a:pt x="1693" y="14425"/>
                  </a:cubicBezTo>
                  <a:cubicBezTo>
                    <a:pt x="1590" y="12567"/>
                    <a:pt x="1765" y="10727"/>
                    <a:pt x="2502" y="8997"/>
                  </a:cubicBezTo>
                  <a:cubicBezTo>
                    <a:pt x="2560" y="8853"/>
                    <a:pt x="2441" y="8760"/>
                    <a:pt x="2314" y="8760"/>
                  </a:cubicBezTo>
                  <a:cubicBezTo>
                    <a:pt x="2230" y="8760"/>
                    <a:pt x="2144" y="8800"/>
                    <a:pt x="2103" y="8893"/>
                  </a:cubicBezTo>
                  <a:cubicBezTo>
                    <a:pt x="1451" y="10442"/>
                    <a:pt x="1228" y="12078"/>
                    <a:pt x="1258" y="13743"/>
                  </a:cubicBezTo>
                  <a:cubicBezTo>
                    <a:pt x="1294" y="15596"/>
                    <a:pt x="1874" y="17518"/>
                    <a:pt x="1306" y="19329"/>
                  </a:cubicBezTo>
                  <a:cubicBezTo>
                    <a:pt x="1288" y="19398"/>
                    <a:pt x="1300" y="19451"/>
                    <a:pt x="1336" y="19498"/>
                  </a:cubicBezTo>
                  <a:cubicBezTo>
                    <a:pt x="883" y="20086"/>
                    <a:pt x="442" y="20686"/>
                    <a:pt x="31" y="21309"/>
                  </a:cubicBezTo>
                  <a:cubicBezTo>
                    <a:pt x="-65" y="21459"/>
                    <a:pt x="78" y="21600"/>
                    <a:pt x="220" y="21600"/>
                  </a:cubicBezTo>
                  <a:cubicBezTo>
                    <a:pt x="283" y="21600"/>
                    <a:pt x="345" y="21573"/>
                    <a:pt x="388" y="21507"/>
                  </a:cubicBezTo>
                  <a:cubicBezTo>
                    <a:pt x="944" y="20651"/>
                    <a:pt x="1560" y="19829"/>
                    <a:pt x="2206" y="19043"/>
                  </a:cubicBezTo>
                  <a:cubicBezTo>
                    <a:pt x="2302" y="19038"/>
                    <a:pt x="2397" y="19036"/>
                    <a:pt x="2491" y="19036"/>
                  </a:cubicBezTo>
                  <a:cubicBezTo>
                    <a:pt x="4220" y="19036"/>
                    <a:pt x="5845" y="19806"/>
                    <a:pt x="7558" y="20010"/>
                  </a:cubicBezTo>
                  <a:cubicBezTo>
                    <a:pt x="8041" y="20068"/>
                    <a:pt x="8524" y="20096"/>
                    <a:pt x="9005" y="20096"/>
                  </a:cubicBezTo>
                  <a:cubicBezTo>
                    <a:pt x="10012" y="20096"/>
                    <a:pt x="11013" y="19975"/>
                    <a:pt x="11998" y="19754"/>
                  </a:cubicBezTo>
                  <a:cubicBezTo>
                    <a:pt x="12241" y="19699"/>
                    <a:pt x="12161" y="19365"/>
                    <a:pt x="11937" y="19365"/>
                  </a:cubicBezTo>
                  <a:cubicBezTo>
                    <a:pt x="11922" y="19365"/>
                    <a:pt x="11905" y="19366"/>
                    <a:pt x="11889" y="19370"/>
                  </a:cubicBezTo>
                  <a:cubicBezTo>
                    <a:pt x="10936" y="19586"/>
                    <a:pt x="9968" y="19700"/>
                    <a:pt x="9000" y="19700"/>
                  </a:cubicBezTo>
                  <a:cubicBezTo>
                    <a:pt x="8195" y="19700"/>
                    <a:pt x="7390" y="19621"/>
                    <a:pt x="6591" y="19457"/>
                  </a:cubicBezTo>
                  <a:cubicBezTo>
                    <a:pt x="5220" y="19177"/>
                    <a:pt x="3934" y="18659"/>
                    <a:pt x="2532" y="18648"/>
                  </a:cubicBezTo>
                  <a:cubicBezTo>
                    <a:pt x="4822" y="15969"/>
                    <a:pt x="7564" y="13691"/>
                    <a:pt x="10415" y="11554"/>
                  </a:cubicBezTo>
                  <a:cubicBezTo>
                    <a:pt x="10433" y="11560"/>
                    <a:pt x="10445" y="11571"/>
                    <a:pt x="10469" y="11577"/>
                  </a:cubicBezTo>
                  <a:cubicBezTo>
                    <a:pt x="11979" y="11816"/>
                    <a:pt x="13369" y="12462"/>
                    <a:pt x="14903" y="12655"/>
                  </a:cubicBezTo>
                  <a:cubicBezTo>
                    <a:pt x="15414" y="12719"/>
                    <a:pt x="15925" y="12749"/>
                    <a:pt x="16436" y="12749"/>
                  </a:cubicBezTo>
                  <a:cubicBezTo>
                    <a:pt x="17315" y="12749"/>
                    <a:pt x="18192" y="12659"/>
                    <a:pt x="19059" y="12498"/>
                  </a:cubicBezTo>
                  <a:cubicBezTo>
                    <a:pt x="19303" y="12454"/>
                    <a:pt x="19221" y="12115"/>
                    <a:pt x="18993" y="12115"/>
                  </a:cubicBezTo>
                  <a:cubicBezTo>
                    <a:pt x="18980" y="12115"/>
                    <a:pt x="18965" y="12116"/>
                    <a:pt x="18950" y="12119"/>
                  </a:cubicBezTo>
                  <a:cubicBezTo>
                    <a:pt x="18117" y="12273"/>
                    <a:pt x="17278" y="12355"/>
                    <a:pt x="16438" y="12355"/>
                  </a:cubicBezTo>
                  <a:cubicBezTo>
                    <a:pt x="15717" y="12355"/>
                    <a:pt x="14997" y="12295"/>
                    <a:pt x="14281" y="12165"/>
                  </a:cubicBezTo>
                  <a:cubicBezTo>
                    <a:pt x="13103" y="11950"/>
                    <a:pt x="12003" y="11472"/>
                    <a:pt x="10832" y="11245"/>
                  </a:cubicBezTo>
                  <a:cubicBezTo>
                    <a:pt x="11031" y="11100"/>
                    <a:pt x="11225" y="10954"/>
                    <a:pt x="11423" y="10809"/>
                  </a:cubicBezTo>
                  <a:cubicBezTo>
                    <a:pt x="15133" y="8089"/>
                    <a:pt x="18950" y="5363"/>
                    <a:pt x="21439" y="1485"/>
                  </a:cubicBezTo>
                  <a:cubicBezTo>
                    <a:pt x="21535" y="1335"/>
                    <a:pt x="21395" y="1194"/>
                    <a:pt x="21254" y="1194"/>
                  </a:cubicBezTo>
                  <a:cubicBezTo>
                    <a:pt x="21193" y="1194"/>
                    <a:pt x="21131" y="1221"/>
                    <a:pt x="21088" y="1286"/>
                  </a:cubicBezTo>
                  <a:cubicBezTo>
                    <a:pt x="18394" y="5474"/>
                    <a:pt x="14136" y="8292"/>
                    <a:pt x="10155" y="11245"/>
                  </a:cubicBezTo>
                  <a:cubicBezTo>
                    <a:pt x="9920" y="11426"/>
                    <a:pt x="9684" y="11600"/>
                    <a:pt x="9442" y="11781"/>
                  </a:cubicBezTo>
                  <a:cubicBezTo>
                    <a:pt x="9901" y="10045"/>
                    <a:pt x="9835" y="8275"/>
                    <a:pt x="9811" y="6487"/>
                  </a:cubicBezTo>
                  <a:cubicBezTo>
                    <a:pt x="9775" y="4373"/>
                    <a:pt x="9914" y="2276"/>
                    <a:pt x="10566" y="244"/>
                  </a:cubicBezTo>
                  <a:cubicBezTo>
                    <a:pt x="10613" y="97"/>
                    <a:pt x="10489" y="0"/>
                    <a:pt x="10367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83" name="Google Shape;298;p26"/>
          <p:cNvSpPr/>
          <p:nvPr/>
        </p:nvSpPr>
        <p:spPr>
          <a:xfrm flipH="1">
            <a:off x="578994" y="4441809"/>
            <a:ext cx="2817045" cy="71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93" y="0"/>
                </a:moveTo>
                <a:cubicBezTo>
                  <a:pt x="9584" y="0"/>
                  <a:pt x="8385" y="4096"/>
                  <a:pt x="7902" y="9871"/>
                </a:cubicBezTo>
                <a:cubicBezTo>
                  <a:pt x="7310" y="7610"/>
                  <a:pt x="6502" y="6211"/>
                  <a:pt x="5608" y="6211"/>
                </a:cubicBezTo>
                <a:cubicBezTo>
                  <a:pt x="3991" y="6211"/>
                  <a:pt x="2648" y="10800"/>
                  <a:pt x="2377" y="16844"/>
                </a:cubicBezTo>
                <a:cubicBezTo>
                  <a:pt x="2157" y="16418"/>
                  <a:pt x="1911" y="16160"/>
                  <a:pt x="1648" y="16160"/>
                </a:cubicBezTo>
                <a:cubicBezTo>
                  <a:pt x="823" y="16160"/>
                  <a:pt x="140" y="18511"/>
                  <a:pt x="0" y="21600"/>
                </a:cubicBezTo>
                <a:lnTo>
                  <a:pt x="21597" y="21600"/>
                </a:lnTo>
                <a:cubicBezTo>
                  <a:pt x="21597" y="21589"/>
                  <a:pt x="21600" y="21577"/>
                  <a:pt x="21600" y="21577"/>
                </a:cubicBezTo>
                <a:cubicBezTo>
                  <a:pt x="21600" y="16518"/>
                  <a:pt x="20552" y="12412"/>
                  <a:pt x="19260" y="12412"/>
                </a:cubicBezTo>
                <a:cubicBezTo>
                  <a:pt x="18935" y="12412"/>
                  <a:pt x="18623" y="12680"/>
                  <a:pt x="18340" y="13161"/>
                </a:cubicBezTo>
                <a:cubicBezTo>
                  <a:pt x="17966" y="7902"/>
                  <a:pt x="16741" y="4040"/>
                  <a:pt x="15281" y="4040"/>
                </a:cubicBezTo>
                <a:cubicBezTo>
                  <a:pt x="14664" y="4040"/>
                  <a:pt x="14090" y="4745"/>
                  <a:pt x="13604" y="5931"/>
                </a:cubicBezTo>
                <a:cubicBezTo>
                  <a:pt x="12996" y="2327"/>
                  <a:pt x="12053" y="0"/>
                  <a:pt x="10993" y="0"/>
                </a:cubicBezTo>
                <a:close/>
              </a:path>
            </a:pathLst>
          </a:custGeom>
          <a:solidFill>
            <a:srgbClr val="9FE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4" name="Google Shape;299;p26"/>
          <p:cNvSpPr/>
          <p:nvPr/>
        </p:nvSpPr>
        <p:spPr>
          <a:xfrm flipH="1">
            <a:off x="154418" y="4816975"/>
            <a:ext cx="1347237" cy="343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97" y="0"/>
                </a:moveTo>
                <a:cubicBezTo>
                  <a:pt x="9587" y="0"/>
                  <a:pt x="8387" y="4094"/>
                  <a:pt x="7903" y="9875"/>
                </a:cubicBezTo>
                <a:cubicBezTo>
                  <a:pt x="7311" y="7629"/>
                  <a:pt x="6505" y="6225"/>
                  <a:pt x="5609" y="6225"/>
                </a:cubicBezTo>
                <a:cubicBezTo>
                  <a:pt x="3990" y="6225"/>
                  <a:pt x="2646" y="10813"/>
                  <a:pt x="2377" y="16849"/>
                </a:cubicBezTo>
                <a:cubicBezTo>
                  <a:pt x="2156" y="16429"/>
                  <a:pt x="1912" y="16171"/>
                  <a:pt x="1649" y="16171"/>
                </a:cubicBezTo>
                <a:cubicBezTo>
                  <a:pt x="824" y="16171"/>
                  <a:pt x="137" y="18512"/>
                  <a:pt x="0" y="21600"/>
                </a:cubicBezTo>
                <a:lnTo>
                  <a:pt x="21600" y="21600"/>
                </a:lnTo>
                <a:cubicBezTo>
                  <a:pt x="21600" y="21600"/>
                  <a:pt x="21600" y="21600"/>
                  <a:pt x="21600" y="21576"/>
                </a:cubicBezTo>
                <a:cubicBezTo>
                  <a:pt x="21600" y="16523"/>
                  <a:pt x="20554" y="12427"/>
                  <a:pt x="19264" y="12427"/>
                </a:cubicBezTo>
                <a:cubicBezTo>
                  <a:pt x="18936" y="12427"/>
                  <a:pt x="18625" y="12684"/>
                  <a:pt x="18344" y="13175"/>
                </a:cubicBezTo>
                <a:cubicBezTo>
                  <a:pt x="17968" y="7910"/>
                  <a:pt x="16743" y="4049"/>
                  <a:pt x="15286" y="4049"/>
                </a:cubicBezTo>
                <a:cubicBezTo>
                  <a:pt x="14665" y="4049"/>
                  <a:pt x="14091" y="4751"/>
                  <a:pt x="13607" y="5944"/>
                </a:cubicBezTo>
                <a:cubicBezTo>
                  <a:pt x="12998" y="2339"/>
                  <a:pt x="12055" y="0"/>
                  <a:pt x="10997" y="0"/>
                </a:cubicBezTo>
                <a:close/>
              </a:path>
            </a:pathLst>
          </a:custGeom>
          <a:solidFill>
            <a:srgbClr val="40B4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5" name="Google Shape;300;p26"/>
          <p:cNvSpPr/>
          <p:nvPr/>
        </p:nvSpPr>
        <p:spPr>
          <a:xfrm flipH="1">
            <a:off x="1797672" y="4877651"/>
            <a:ext cx="1109477" cy="283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97" y="0"/>
                </a:moveTo>
                <a:cubicBezTo>
                  <a:pt x="9587" y="0"/>
                  <a:pt x="8387" y="4094"/>
                  <a:pt x="7903" y="9875"/>
                </a:cubicBezTo>
                <a:cubicBezTo>
                  <a:pt x="7311" y="7629"/>
                  <a:pt x="6505" y="6225"/>
                  <a:pt x="5609" y="6225"/>
                </a:cubicBezTo>
                <a:cubicBezTo>
                  <a:pt x="3990" y="6225"/>
                  <a:pt x="2646" y="10813"/>
                  <a:pt x="2377" y="16849"/>
                </a:cubicBezTo>
                <a:cubicBezTo>
                  <a:pt x="2156" y="16429"/>
                  <a:pt x="1912" y="16171"/>
                  <a:pt x="1649" y="16171"/>
                </a:cubicBezTo>
                <a:cubicBezTo>
                  <a:pt x="824" y="16171"/>
                  <a:pt x="137" y="18512"/>
                  <a:pt x="0" y="21600"/>
                </a:cubicBezTo>
                <a:lnTo>
                  <a:pt x="21600" y="21600"/>
                </a:lnTo>
                <a:cubicBezTo>
                  <a:pt x="21600" y="21600"/>
                  <a:pt x="21600" y="21600"/>
                  <a:pt x="21600" y="21576"/>
                </a:cubicBezTo>
                <a:cubicBezTo>
                  <a:pt x="21600" y="16523"/>
                  <a:pt x="20554" y="12427"/>
                  <a:pt x="19264" y="12427"/>
                </a:cubicBezTo>
                <a:cubicBezTo>
                  <a:pt x="18936" y="12427"/>
                  <a:pt x="18625" y="12684"/>
                  <a:pt x="18344" y="13175"/>
                </a:cubicBezTo>
                <a:cubicBezTo>
                  <a:pt x="17968" y="7910"/>
                  <a:pt x="16743" y="4049"/>
                  <a:pt x="15286" y="4049"/>
                </a:cubicBezTo>
                <a:cubicBezTo>
                  <a:pt x="14665" y="4049"/>
                  <a:pt x="14091" y="4751"/>
                  <a:pt x="13607" y="5944"/>
                </a:cubicBezTo>
                <a:cubicBezTo>
                  <a:pt x="12998" y="2339"/>
                  <a:pt x="12055" y="0"/>
                  <a:pt x="10997" y="0"/>
                </a:cubicBezTo>
                <a:close/>
              </a:path>
            </a:pathLst>
          </a:custGeom>
          <a:solidFill>
            <a:srgbClr val="40B4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5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e du titre"/>
          <p:cNvSpPr txBox="1">
            <a:spLocks noGrp="1"/>
          </p:cNvSpPr>
          <p:nvPr>
            <p:ph type="title"/>
          </p:nvPr>
        </p:nvSpPr>
        <p:spPr>
          <a:xfrm>
            <a:off x="717525" y="552989"/>
            <a:ext cx="7708801" cy="483902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grpSp>
        <p:nvGrpSpPr>
          <p:cNvPr id="398" name="Google Shape;303;p27"/>
          <p:cNvGrpSpPr/>
          <p:nvPr/>
        </p:nvGrpSpPr>
        <p:grpSpPr>
          <a:xfrm>
            <a:off x="5978543" y="3960263"/>
            <a:ext cx="3165421" cy="1179493"/>
            <a:chOff x="0" y="32"/>
            <a:chExt cx="3165419" cy="1179491"/>
          </a:xfrm>
        </p:grpSpPr>
        <p:sp>
          <p:nvSpPr>
            <p:cNvPr id="394" name="Google Shape;304;p27"/>
            <p:cNvSpPr/>
            <p:nvPr/>
          </p:nvSpPr>
          <p:spPr>
            <a:xfrm flipH="1">
              <a:off x="348375" y="460453"/>
              <a:ext cx="2817045" cy="71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3" y="0"/>
                  </a:moveTo>
                  <a:cubicBezTo>
                    <a:pt x="9584" y="0"/>
                    <a:pt x="8385" y="4096"/>
                    <a:pt x="7902" y="9871"/>
                  </a:cubicBezTo>
                  <a:cubicBezTo>
                    <a:pt x="7310" y="7610"/>
                    <a:pt x="6502" y="6211"/>
                    <a:pt x="5608" y="6211"/>
                  </a:cubicBezTo>
                  <a:cubicBezTo>
                    <a:pt x="3991" y="6211"/>
                    <a:pt x="2648" y="10800"/>
                    <a:pt x="2377" y="16844"/>
                  </a:cubicBezTo>
                  <a:cubicBezTo>
                    <a:pt x="2157" y="16418"/>
                    <a:pt x="1911" y="16160"/>
                    <a:pt x="1648" y="16160"/>
                  </a:cubicBezTo>
                  <a:cubicBezTo>
                    <a:pt x="823" y="16160"/>
                    <a:pt x="140" y="18511"/>
                    <a:pt x="0" y="21600"/>
                  </a:cubicBezTo>
                  <a:lnTo>
                    <a:pt x="21597" y="21600"/>
                  </a:lnTo>
                  <a:cubicBezTo>
                    <a:pt x="21597" y="21589"/>
                    <a:pt x="21600" y="21577"/>
                    <a:pt x="21600" y="21577"/>
                  </a:cubicBezTo>
                  <a:cubicBezTo>
                    <a:pt x="21600" y="16518"/>
                    <a:pt x="20552" y="12412"/>
                    <a:pt x="19260" y="12412"/>
                  </a:cubicBezTo>
                  <a:cubicBezTo>
                    <a:pt x="18935" y="12412"/>
                    <a:pt x="18623" y="12680"/>
                    <a:pt x="18340" y="13161"/>
                  </a:cubicBezTo>
                  <a:cubicBezTo>
                    <a:pt x="17966" y="7902"/>
                    <a:pt x="16741" y="4040"/>
                    <a:pt x="15281" y="4040"/>
                  </a:cubicBezTo>
                  <a:cubicBezTo>
                    <a:pt x="14664" y="4040"/>
                    <a:pt x="14090" y="4745"/>
                    <a:pt x="13604" y="5931"/>
                  </a:cubicBezTo>
                  <a:cubicBezTo>
                    <a:pt x="12996" y="2327"/>
                    <a:pt x="12053" y="0"/>
                    <a:pt x="10993" y="0"/>
                  </a:cubicBezTo>
                  <a:close/>
                </a:path>
              </a:pathLst>
            </a:custGeom>
            <a:solidFill>
              <a:srgbClr val="9FEA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5" name="Google Shape;305;p27"/>
            <p:cNvSpPr/>
            <p:nvPr/>
          </p:nvSpPr>
          <p:spPr>
            <a:xfrm>
              <a:off x="1385744" y="32"/>
              <a:ext cx="1431856" cy="117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extrusionOk="0">
                  <a:moveTo>
                    <a:pt x="11116" y="7721"/>
                  </a:moveTo>
                  <a:cubicBezTo>
                    <a:pt x="11265" y="7777"/>
                    <a:pt x="11410" y="7833"/>
                    <a:pt x="11559" y="7903"/>
                  </a:cubicBezTo>
                  <a:cubicBezTo>
                    <a:pt x="11591" y="8148"/>
                    <a:pt x="11612" y="8401"/>
                    <a:pt x="11591" y="8646"/>
                  </a:cubicBezTo>
                  <a:cubicBezTo>
                    <a:pt x="11575" y="8843"/>
                    <a:pt x="11527" y="9024"/>
                    <a:pt x="11479" y="9200"/>
                  </a:cubicBezTo>
                  <a:cubicBezTo>
                    <a:pt x="11207" y="9193"/>
                    <a:pt x="11111" y="9039"/>
                    <a:pt x="11094" y="8597"/>
                  </a:cubicBezTo>
                  <a:cubicBezTo>
                    <a:pt x="11089" y="8394"/>
                    <a:pt x="11100" y="8197"/>
                    <a:pt x="11105" y="8008"/>
                  </a:cubicBezTo>
                  <a:cubicBezTo>
                    <a:pt x="11111" y="7910"/>
                    <a:pt x="11116" y="7819"/>
                    <a:pt x="11116" y="7721"/>
                  </a:cubicBezTo>
                  <a:close/>
                  <a:moveTo>
                    <a:pt x="8232" y="8155"/>
                  </a:moveTo>
                  <a:cubicBezTo>
                    <a:pt x="8184" y="8597"/>
                    <a:pt x="8184" y="9053"/>
                    <a:pt x="8264" y="9557"/>
                  </a:cubicBezTo>
                  <a:cubicBezTo>
                    <a:pt x="8275" y="9641"/>
                    <a:pt x="8302" y="9726"/>
                    <a:pt x="8328" y="9810"/>
                  </a:cubicBezTo>
                  <a:cubicBezTo>
                    <a:pt x="8365" y="9929"/>
                    <a:pt x="8403" y="10055"/>
                    <a:pt x="8376" y="10125"/>
                  </a:cubicBezTo>
                  <a:cubicBezTo>
                    <a:pt x="8371" y="10139"/>
                    <a:pt x="8355" y="10160"/>
                    <a:pt x="8339" y="10174"/>
                  </a:cubicBezTo>
                  <a:cubicBezTo>
                    <a:pt x="8302" y="10111"/>
                    <a:pt x="8264" y="10048"/>
                    <a:pt x="8221" y="9985"/>
                  </a:cubicBezTo>
                  <a:cubicBezTo>
                    <a:pt x="8131" y="9838"/>
                    <a:pt x="8040" y="9690"/>
                    <a:pt x="7981" y="9530"/>
                  </a:cubicBezTo>
                  <a:cubicBezTo>
                    <a:pt x="7880" y="9228"/>
                    <a:pt x="7842" y="8857"/>
                    <a:pt x="7858" y="8492"/>
                  </a:cubicBezTo>
                  <a:cubicBezTo>
                    <a:pt x="7986" y="8366"/>
                    <a:pt x="8109" y="8254"/>
                    <a:pt x="8232" y="8155"/>
                  </a:cubicBezTo>
                  <a:close/>
                  <a:moveTo>
                    <a:pt x="11757" y="7994"/>
                  </a:moveTo>
                  <a:cubicBezTo>
                    <a:pt x="11970" y="8092"/>
                    <a:pt x="12184" y="8204"/>
                    <a:pt x="12408" y="8324"/>
                  </a:cubicBezTo>
                  <a:cubicBezTo>
                    <a:pt x="12387" y="8941"/>
                    <a:pt x="12349" y="9550"/>
                    <a:pt x="12237" y="10097"/>
                  </a:cubicBezTo>
                  <a:cubicBezTo>
                    <a:pt x="12195" y="10293"/>
                    <a:pt x="12147" y="10447"/>
                    <a:pt x="12093" y="10581"/>
                  </a:cubicBezTo>
                  <a:cubicBezTo>
                    <a:pt x="11848" y="10567"/>
                    <a:pt x="11687" y="10490"/>
                    <a:pt x="11602" y="10357"/>
                  </a:cubicBezTo>
                  <a:cubicBezTo>
                    <a:pt x="11516" y="10216"/>
                    <a:pt x="11500" y="9999"/>
                    <a:pt x="11554" y="9697"/>
                  </a:cubicBezTo>
                  <a:cubicBezTo>
                    <a:pt x="11575" y="9564"/>
                    <a:pt x="11607" y="9438"/>
                    <a:pt x="11645" y="9305"/>
                  </a:cubicBezTo>
                  <a:cubicBezTo>
                    <a:pt x="11698" y="9109"/>
                    <a:pt x="11752" y="8906"/>
                    <a:pt x="11773" y="8674"/>
                  </a:cubicBezTo>
                  <a:cubicBezTo>
                    <a:pt x="11794" y="8443"/>
                    <a:pt x="11778" y="8211"/>
                    <a:pt x="11757" y="7994"/>
                  </a:cubicBezTo>
                  <a:close/>
                  <a:moveTo>
                    <a:pt x="10294" y="7518"/>
                  </a:moveTo>
                  <a:cubicBezTo>
                    <a:pt x="10507" y="7546"/>
                    <a:pt x="10721" y="7595"/>
                    <a:pt x="10934" y="7665"/>
                  </a:cubicBezTo>
                  <a:cubicBezTo>
                    <a:pt x="10934" y="7770"/>
                    <a:pt x="10929" y="7882"/>
                    <a:pt x="10923" y="7994"/>
                  </a:cubicBezTo>
                  <a:cubicBezTo>
                    <a:pt x="10913" y="8191"/>
                    <a:pt x="10908" y="8394"/>
                    <a:pt x="10913" y="8604"/>
                  </a:cubicBezTo>
                  <a:cubicBezTo>
                    <a:pt x="10923" y="8976"/>
                    <a:pt x="10998" y="9382"/>
                    <a:pt x="11420" y="9431"/>
                  </a:cubicBezTo>
                  <a:cubicBezTo>
                    <a:pt x="11399" y="9501"/>
                    <a:pt x="11388" y="9571"/>
                    <a:pt x="11372" y="9641"/>
                  </a:cubicBezTo>
                  <a:cubicBezTo>
                    <a:pt x="11308" y="10027"/>
                    <a:pt x="11340" y="10307"/>
                    <a:pt x="11463" y="10504"/>
                  </a:cubicBezTo>
                  <a:cubicBezTo>
                    <a:pt x="11570" y="10679"/>
                    <a:pt x="11735" y="10777"/>
                    <a:pt x="11987" y="10812"/>
                  </a:cubicBezTo>
                  <a:cubicBezTo>
                    <a:pt x="11912" y="10952"/>
                    <a:pt x="11826" y="11071"/>
                    <a:pt x="11735" y="11197"/>
                  </a:cubicBezTo>
                  <a:cubicBezTo>
                    <a:pt x="11623" y="11366"/>
                    <a:pt x="11506" y="11534"/>
                    <a:pt x="11388" y="11758"/>
                  </a:cubicBezTo>
                  <a:cubicBezTo>
                    <a:pt x="11383" y="11773"/>
                    <a:pt x="11378" y="11780"/>
                    <a:pt x="11372" y="11793"/>
                  </a:cubicBezTo>
                  <a:cubicBezTo>
                    <a:pt x="11366" y="11792"/>
                    <a:pt x="11360" y="11791"/>
                    <a:pt x="11354" y="11791"/>
                  </a:cubicBezTo>
                  <a:cubicBezTo>
                    <a:pt x="11332" y="11791"/>
                    <a:pt x="11309" y="11801"/>
                    <a:pt x="11292" y="11828"/>
                  </a:cubicBezTo>
                  <a:cubicBezTo>
                    <a:pt x="11234" y="11904"/>
                    <a:pt x="11159" y="11944"/>
                    <a:pt x="11068" y="11944"/>
                  </a:cubicBezTo>
                  <a:cubicBezTo>
                    <a:pt x="11033" y="11944"/>
                    <a:pt x="10996" y="11938"/>
                    <a:pt x="10956" y="11927"/>
                  </a:cubicBezTo>
                  <a:cubicBezTo>
                    <a:pt x="10646" y="11836"/>
                    <a:pt x="10315" y="11429"/>
                    <a:pt x="10251" y="11149"/>
                  </a:cubicBezTo>
                  <a:cubicBezTo>
                    <a:pt x="10176" y="10840"/>
                    <a:pt x="10230" y="10517"/>
                    <a:pt x="10283" y="10167"/>
                  </a:cubicBezTo>
                  <a:cubicBezTo>
                    <a:pt x="10315" y="9985"/>
                    <a:pt x="10342" y="9796"/>
                    <a:pt x="10352" y="9607"/>
                  </a:cubicBezTo>
                  <a:cubicBezTo>
                    <a:pt x="10384" y="9046"/>
                    <a:pt x="10400" y="8211"/>
                    <a:pt x="10294" y="7518"/>
                  </a:cubicBezTo>
                  <a:close/>
                  <a:moveTo>
                    <a:pt x="7671" y="8688"/>
                  </a:moveTo>
                  <a:cubicBezTo>
                    <a:pt x="7676" y="9031"/>
                    <a:pt x="7725" y="9368"/>
                    <a:pt x="7815" y="9634"/>
                  </a:cubicBezTo>
                  <a:cubicBezTo>
                    <a:pt x="7885" y="9824"/>
                    <a:pt x="7986" y="9985"/>
                    <a:pt x="8082" y="10139"/>
                  </a:cubicBezTo>
                  <a:cubicBezTo>
                    <a:pt x="8125" y="10202"/>
                    <a:pt x="8163" y="10265"/>
                    <a:pt x="8200" y="10336"/>
                  </a:cubicBezTo>
                  <a:cubicBezTo>
                    <a:pt x="8200" y="10350"/>
                    <a:pt x="8200" y="10370"/>
                    <a:pt x="8205" y="10384"/>
                  </a:cubicBezTo>
                  <a:cubicBezTo>
                    <a:pt x="8211" y="10420"/>
                    <a:pt x="8238" y="10440"/>
                    <a:pt x="8264" y="10454"/>
                  </a:cubicBezTo>
                  <a:cubicBezTo>
                    <a:pt x="8307" y="10546"/>
                    <a:pt x="8344" y="10637"/>
                    <a:pt x="8365" y="10735"/>
                  </a:cubicBezTo>
                  <a:cubicBezTo>
                    <a:pt x="8408" y="10966"/>
                    <a:pt x="8382" y="11184"/>
                    <a:pt x="8275" y="11401"/>
                  </a:cubicBezTo>
                  <a:cubicBezTo>
                    <a:pt x="8131" y="11695"/>
                    <a:pt x="7842" y="11933"/>
                    <a:pt x="7554" y="12010"/>
                  </a:cubicBezTo>
                  <a:cubicBezTo>
                    <a:pt x="7468" y="11940"/>
                    <a:pt x="7388" y="11857"/>
                    <a:pt x="7303" y="11751"/>
                  </a:cubicBezTo>
                  <a:cubicBezTo>
                    <a:pt x="7137" y="11541"/>
                    <a:pt x="6908" y="10693"/>
                    <a:pt x="6758" y="9817"/>
                  </a:cubicBezTo>
                  <a:cubicBezTo>
                    <a:pt x="6993" y="9508"/>
                    <a:pt x="7233" y="9200"/>
                    <a:pt x="7474" y="8913"/>
                  </a:cubicBezTo>
                  <a:cubicBezTo>
                    <a:pt x="7538" y="8835"/>
                    <a:pt x="7607" y="8758"/>
                    <a:pt x="7671" y="8688"/>
                  </a:cubicBezTo>
                  <a:close/>
                  <a:moveTo>
                    <a:pt x="12590" y="8422"/>
                  </a:moveTo>
                  <a:cubicBezTo>
                    <a:pt x="12803" y="8541"/>
                    <a:pt x="13023" y="8660"/>
                    <a:pt x="13247" y="8787"/>
                  </a:cubicBezTo>
                  <a:cubicBezTo>
                    <a:pt x="13268" y="8793"/>
                    <a:pt x="13290" y="8807"/>
                    <a:pt x="13311" y="8814"/>
                  </a:cubicBezTo>
                  <a:cubicBezTo>
                    <a:pt x="13113" y="9221"/>
                    <a:pt x="12942" y="9670"/>
                    <a:pt x="12820" y="10139"/>
                  </a:cubicBezTo>
                  <a:cubicBezTo>
                    <a:pt x="12611" y="10931"/>
                    <a:pt x="12387" y="11674"/>
                    <a:pt x="11896" y="12088"/>
                  </a:cubicBezTo>
                  <a:cubicBezTo>
                    <a:pt x="11845" y="12128"/>
                    <a:pt x="11795" y="12179"/>
                    <a:pt x="11736" y="12179"/>
                  </a:cubicBezTo>
                  <a:cubicBezTo>
                    <a:pt x="11732" y="12179"/>
                    <a:pt x="11729" y="12179"/>
                    <a:pt x="11725" y="12179"/>
                  </a:cubicBezTo>
                  <a:cubicBezTo>
                    <a:pt x="11634" y="12179"/>
                    <a:pt x="11559" y="12060"/>
                    <a:pt x="11516" y="11940"/>
                  </a:cubicBezTo>
                  <a:cubicBezTo>
                    <a:pt x="11527" y="11927"/>
                    <a:pt x="11533" y="11913"/>
                    <a:pt x="11538" y="11899"/>
                  </a:cubicBezTo>
                  <a:cubicBezTo>
                    <a:pt x="11650" y="11681"/>
                    <a:pt x="11762" y="11520"/>
                    <a:pt x="11874" y="11359"/>
                  </a:cubicBezTo>
                  <a:cubicBezTo>
                    <a:pt x="11987" y="11197"/>
                    <a:pt x="12099" y="11036"/>
                    <a:pt x="12200" y="10826"/>
                  </a:cubicBezTo>
                  <a:lnTo>
                    <a:pt x="12232" y="10826"/>
                  </a:lnTo>
                  <a:cubicBezTo>
                    <a:pt x="12286" y="10826"/>
                    <a:pt x="12323" y="10770"/>
                    <a:pt x="12323" y="10700"/>
                  </a:cubicBezTo>
                  <a:cubicBezTo>
                    <a:pt x="12323" y="10665"/>
                    <a:pt x="12307" y="10630"/>
                    <a:pt x="12286" y="10609"/>
                  </a:cubicBezTo>
                  <a:cubicBezTo>
                    <a:pt x="12334" y="10483"/>
                    <a:pt x="12376" y="10336"/>
                    <a:pt x="12414" y="10160"/>
                  </a:cubicBezTo>
                  <a:cubicBezTo>
                    <a:pt x="12526" y="9614"/>
                    <a:pt x="12563" y="9017"/>
                    <a:pt x="12590" y="8422"/>
                  </a:cubicBezTo>
                  <a:close/>
                  <a:moveTo>
                    <a:pt x="6603" y="10034"/>
                  </a:moveTo>
                  <a:cubicBezTo>
                    <a:pt x="6758" y="10889"/>
                    <a:pt x="6988" y="11695"/>
                    <a:pt x="7180" y="11927"/>
                  </a:cubicBezTo>
                  <a:cubicBezTo>
                    <a:pt x="7260" y="12032"/>
                    <a:pt x="7340" y="12116"/>
                    <a:pt x="7426" y="12193"/>
                  </a:cubicBezTo>
                  <a:cubicBezTo>
                    <a:pt x="7442" y="12235"/>
                    <a:pt x="7474" y="12270"/>
                    <a:pt x="7511" y="12270"/>
                  </a:cubicBezTo>
                  <a:lnTo>
                    <a:pt x="7516" y="12270"/>
                  </a:lnTo>
                  <a:cubicBezTo>
                    <a:pt x="7709" y="12424"/>
                    <a:pt x="7911" y="12523"/>
                    <a:pt x="8120" y="12586"/>
                  </a:cubicBezTo>
                  <a:cubicBezTo>
                    <a:pt x="7949" y="12775"/>
                    <a:pt x="7797" y="12869"/>
                    <a:pt x="7658" y="12869"/>
                  </a:cubicBezTo>
                  <a:cubicBezTo>
                    <a:pt x="7632" y="12869"/>
                    <a:pt x="7606" y="12865"/>
                    <a:pt x="7580" y="12859"/>
                  </a:cubicBezTo>
                  <a:cubicBezTo>
                    <a:pt x="7218" y="12775"/>
                    <a:pt x="6961" y="12032"/>
                    <a:pt x="6710" y="11317"/>
                  </a:cubicBezTo>
                  <a:cubicBezTo>
                    <a:pt x="6593" y="10973"/>
                    <a:pt x="6475" y="10644"/>
                    <a:pt x="6347" y="10377"/>
                  </a:cubicBezTo>
                  <a:cubicBezTo>
                    <a:pt x="6432" y="10258"/>
                    <a:pt x="6518" y="10146"/>
                    <a:pt x="6603" y="10034"/>
                  </a:cubicBezTo>
                  <a:close/>
                  <a:moveTo>
                    <a:pt x="9940" y="7498"/>
                  </a:moveTo>
                  <a:cubicBezTo>
                    <a:pt x="9994" y="7498"/>
                    <a:pt x="10047" y="7500"/>
                    <a:pt x="10101" y="7504"/>
                  </a:cubicBezTo>
                  <a:cubicBezTo>
                    <a:pt x="10224" y="8254"/>
                    <a:pt x="10192" y="9221"/>
                    <a:pt x="10171" y="9593"/>
                  </a:cubicBezTo>
                  <a:cubicBezTo>
                    <a:pt x="10160" y="9761"/>
                    <a:pt x="10133" y="9936"/>
                    <a:pt x="10107" y="10118"/>
                  </a:cubicBezTo>
                  <a:cubicBezTo>
                    <a:pt x="10048" y="10483"/>
                    <a:pt x="9989" y="10854"/>
                    <a:pt x="10074" y="11219"/>
                  </a:cubicBezTo>
                  <a:cubicBezTo>
                    <a:pt x="10165" y="11611"/>
                    <a:pt x="10566" y="12060"/>
                    <a:pt x="10913" y="12165"/>
                  </a:cubicBezTo>
                  <a:cubicBezTo>
                    <a:pt x="10972" y="12179"/>
                    <a:pt x="11020" y="12186"/>
                    <a:pt x="11073" y="12186"/>
                  </a:cubicBezTo>
                  <a:cubicBezTo>
                    <a:pt x="11116" y="12186"/>
                    <a:pt x="11159" y="12179"/>
                    <a:pt x="11202" y="12165"/>
                  </a:cubicBezTo>
                  <a:cubicBezTo>
                    <a:pt x="11025" y="12600"/>
                    <a:pt x="10961" y="12950"/>
                    <a:pt x="10945" y="13307"/>
                  </a:cubicBezTo>
                  <a:cubicBezTo>
                    <a:pt x="10913" y="13329"/>
                    <a:pt x="10892" y="13363"/>
                    <a:pt x="10886" y="13406"/>
                  </a:cubicBezTo>
                  <a:cubicBezTo>
                    <a:pt x="10699" y="12830"/>
                    <a:pt x="10320" y="12571"/>
                    <a:pt x="9332" y="12501"/>
                  </a:cubicBezTo>
                  <a:cubicBezTo>
                    <a:pt x="9252" y="12494"/>
                    <a:pt x="9167" y="12487"/>
                    <a:pt x="9087" y="12487"/>
                  </a:cubicBezTo>
                  <a:cubicBezTo>
                    <a:pt x="8611" y="12459"/>
                    <a:pt x="8179" y="12431"/>
                    <a:pt x="7778" y="12179"/>
                  </a:cubicBezTo>
                  <a:cubicBezTo>
                    <a:pt x="8045" y="12053"/>
                    <a:pt x="8286" y="11821"/>
                    <a:pt x="8430" y="11534"/>
                  </a:cubicBezTo>
                  <a:cubicBezTo>
                    <a:pt x="8563" y="11260"/>
                    <a:pt x="8600" y="10966"/>
                    <a:pt x="8542" y="10672"/>
                  </a:cubicBezTo>
                  <a:cubicBezTo>
                    <a:pt x="8515" y="10567"/>
                    <a:pt x="8483" y="10469"/>
                    <a:pt x="8440" y="10377"/>
                  </a:cubicBezTo>
                  <a:cubicBezTo>
                    <a:pt x="8488" y="10336"/>
                    <a:pt x="8521" y="10287"/>
                    <a:pt x="8542" y="10223"/>
                  </a:cubicBezTo>
                  <a:cubicBezTo>
                    <a:pt x="8600" y="10062"/>
                    <a:pt x="8547" y="9887"/>
                    <a:pt x="8499" y="9726"/>
                  </a:cubicBezTo>
                  <a:cubicBezTo>
                    <a:pt x="8478" y="9648"/>
                    <a:pt x="8451" y="9571"/>
                    <a:pt x="8440" y="9508"/>
                  </a:cubicBezTo>
                  <a:cubicBezTo>
                    <a:pt x="8355" y="8961"/>
                    <a:pt x="8365" y="8485"/>
                    <a:pt x="8435" y="8008"/>
                  </a:cubicBezTo>
                  <a:cubicBezTo>
                    <a:pt x="8946" y="7648"/>
                    <a:pt x="9444" y="7498"/>
                    <a:pt x="9940" y="7498"/>
                  </a:cubicBezTo>
                  <a:close/>
                  <a:moveTo>
                    <a:pt x="15191" y="0"/>
                  </a:moveTo>
                  <a:cubicBezTo>
                    <a:pt x="14292" y="0"/>
                    <a:pt x="12841" y="2792"/>
                    <a:pt x="11981" y="2792"/>
                  </a:cubicBezTo>
                  <a:cubicBezTo>
                    <a:pt x="11948" y="2792"/>
                    <a:pt x="11916" y="2788"/>
                    <a:pt x="11885" y="2779"/>
                  </a:cubicBezTo>
                  <a:cubicBezTo>
                    <a:pt x="10875" y="2504"/>
                    <a:pt x="10449" y="845"/>
                    <a:pt x="9524" y="845"/>
                  </a:cubicBezTo>
                  <a:cubicBezTo>
                    <a:pt x="9246" y="845"/>
                    <a:pt x="8923" y="995"/>
                    <a:pt x="8526" y="1378"/>
                  </a:cubicBezTo>
                  <a:cubicBezTo>
                    <a:pt x="7345" y="2520"/>
                    <a:pt x="8291" y="4153"/>
                    <a:pt x="7607" y="5338"/>
                  </a:cubicBezTo>
                  <a:cubicBezTo>
                    <a:pt x="7394" y="5705"/>
                    <a:pt x="7079" y="5847"/>
                    <a:pt x="6701" y="5847"/>
                  </a:cubicBezTo>
                  <a:cubicBezTo>
                    <a:pt x="5469" y="5847"/>
                    <a:pt x="3573" y="4346"/>
                    <a:pt x="2393" y="4346"/>
                  </a:cubicBezTo>
                  <a:cubicBezTo>
                    <a:pt x="2288" y="4346"/>
                    <a:pt x="2188" y="4358"/>
                    <a:pt x="2096" y="4384"/>
                  </a:cubicBezTo>
                  <a:cubicBezTo>
                    <a:pt x="-446" y="5099"/>
                    <a:pt x="-537" y="9747"/>
                    <a:pt x="1076" y="11709"/>
                  </a:cubicBezTo>
                  <a:cubicBezTo>
                    <a:pt x="1848" y="12653"/>
                    <a:pt x="2536" y="13028"/>
                    <a:pt x="3171" y="13028"/>
                  </a:cubicBezTo>
                  <a:cubicBezTo>
                    <a:pt x="4299" y="13028"/>
                    <a:pt x="5256" y="11840"/>
                    <a:pt x="6213" y="10553"/>
                  </a:cubicBezTo>
                  <a:cubicBezTo>
                    <a:pt x="6331" y="10805"/>
                    <a:pt x="6438" y="11113"/>
                    <a:pt x="6544" y="11415"/>
                  </a:cubicBezTo>
                  <a:cubicBezTo>
                    <a:pt x="6812" y="12186"/>
                    <a:pt x="7095" y="12985"/>
                    <a:pt x="7549" y="13097"/>
                  </a:cubicBezTo>
                  <a:cubicBezTo>
                    <a:pt x="7580" y="13104"/>
                    <a:pt x="7618" y="13111"/>
                    <a:pt x="7655" y="13111"/>
                  </a:cubicBezTo>
                  <a:cubicBezTo>
                    <a:pt x="7869" y="13111"/>
                    <a:pt x="8093" y="12957"/>
                    <a:pt x="8344" y="12649"/>
                  </a:cubicBezTo>
                  <a:cubicBezTo>
                    <a:pt x="8579" y="12697"/>
                    <a:pt x="8825" y="12712"/>
                    <a:pt x="9076" y="12726"/>
                  </a:cubicBezTo>
                  <a:cubicBezTo>
                    <a:pt x="9161" y="12733"/>
                    <a:pt x="9241" y="12733"/>
                    <a:pt x="9322" y="12740"/>
                  </a:cubicBezTo>
                  <a:cubicBezTo>
                    <a:pt x="10651" y="12838"/>
                    <a:pt x="10748" y="13174"/>
                    <a:pt x="10881" y="14527"/>
                  </a:cubicBezTo>
                  <a:cubicBezTo>
                    <a:pt x="10956" y="15340"/>
                    <a:pt x="10881" y="16230"/>
                    <a:pt x="10881" y="17043"/>
                  </a:cubicBezTo>
                  <a:cubicBezTo>
                    <a:pt x="10881" y="18480"/>
                    <a:pt x="10881" y="19910"/>
                    <a:pt x="10881" y="21347"/>
                  </a:cubicBezTo>
                  <a:cubicBezTo>
                    <a:pt x="10881" y="21452"/>
                    <a:pt x="10902" y="21592"/>
                    <a:pt x="10982" y="21599"/>
                  </a:cubicBezTo>
                  <a:cubicBezTo>
                    <a:pt x="10984" y="21599"/>
                    <a:pt x="10986" y="21600"/>
                    <a:pt x="10989" y="21600"/>
                  </a:cubicBezTo>
                  <a:cubicBezTo>
                    <a:pt x="11074" y="21600"/>
                    <a:pt x="11100" y="21450"/>
                    <a:pt x="11100" y="21340"/>
                  </a:cubicBezTo>
                  <a:cubicBezTo>
                    <a:pt x="11105" y="19700"/>
                    <a:pt x="11111" y="18053"/>
                    <a:pt x="11116" y="16413"/>
                  </a:cubicBezTo>
                  <a:cubicBezTo>
                    <a:pt x="11121" y="15593"/>
                    <a:pt x="11132" y="14772"/>
                    <a:pt x="11127" y="13952"/>
                  </a:cubicBezTo>
                  <a:cubicBezTo>
                    <a:pt x="11121" y="13300"/>
                    <a:pt x="11148" y="12754"/>
                    <a:pt x="11410" y="12172"/>
                  </a:cubicBezTo>
                  <a:cubicBezTo>
                    <a:pt x="11485" y="12305"/>
                    <a:pt x="11586" y="12417"/>
                    <a:pt x="11725" y="12417"/>
                  </a:cubicBezTo>
                  <a:cubicBezTo>
                    <a:pt x="11832" y="12417"/>
                    <a:pt x="11922" y="12354"/>
                    <a:pt x="11997" y="12291"/>
                  </a:cubicBezTo>
                  <a:cubicBezTo>
                    <a:pt x="12536" y="11836"/>
                    <a:pt x="12777" y="11050"/>
                    <a:pt x="12990" y="10223"/>
                  </a:cubicBezTo>
                  <a:cubicBezTo>
                    <a:pt x="13119" y="9747"/>
                    <a:pt x="13284" y="9305"/>
                    <a:pt x="13487" y="8898"/>
                  </a:cubicBezTo>
                  <a:cubicBezTo>
                    <a:pt x="14077" y="9180"/>
                    <a:pt x="14679" y="9316"/>
                    <a:pt x="15269" y="9316"/>
                  </a:cubicBezTo>
                  <a:cubicBezTo>
                    <a:pt x="16813" y="9316"/>
                    <a:pt x="18281" y="8382"/>
                    <a:pt x="19266" y="6648"/>
                  </a:cubicBezTo>
                  <a:cubicBezTo>
                    <a:pt x="21063" y="3499"/>
                    <a:pt x="19171" y="677"/>
                    <a:pt x="16790" y="677"/>
                  </a:cubicBezTo>
                  <a:cubicBezTo>
                    <a:pt x="16468" y="677"/>
                    <a:pt x="16137" y="728"/>
                    <a:pt x="15805" y="838"/>
                  </a:cubicBezTo>
                  <a:cubicBezTo>
                    <a:pt x="15665" y="234"/>
                    <a:pt x="15451" y="0"/>
                    <a:pt x="15191" y="0"/>
                  </a:cubicBezTo>
                  <a:close/>
                </a:path>
              </a:pathLst>
            </a:custGeom>
            <a:solidFill>
              <a:srgbClr val="053B5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6" name="Google Shape;306;p27"/>
            <p:cNvSpPr/>
            <p:nvPr/>
          </p:nvSpPr>
          <p:spPr>
            <a:xfrm flipH="1">
              <a:off x="-1" y="835619"/>
              <a:ext cx="1347237" cy="34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7" y="0"/>
                  </a:moveTo>
                  <a:cubicBezTo>
                    <a:pt x="9587" y="0"/>
                    <a:pt x="8387" y="4094"/>
                    <a:pt x="7903" y="9875"/>
                  </a:cubicBezTo>
                  <a:cubicBezTo>
                    <a:pt x="7311" y="7629"/>
                    <a:pt x="6505" y="6225"/>
                    <a:pt x="5609" y="6225"/>
                  </a:cubicBezTo>
                  <a:cubicBezTo>
                    <a:pt x="3990" y="6225"/>
                    <a:pt x="2646" y="10813"/>
                    <a:pt x="2377" y="16849"/>
                  </a:cubicBezTo>
                  <a:cubicBezTo>
                    <a:pt x="2156" y="16429"/>
                    <a:pt x="1912" y="16171"/>
                    <a:pt x="1649" y="16171"/>
                  </a:cubicBezTo>
                  <a:cubicBezTo>
                    <a:pt x="824" y="16171"/>
                    <a:pt x="137" y="18512"/>
                    <a:pt x="0" y="21600"/>
                  </a:cubicBezTo>
                  <a:lnTo>
                    <a:pt x="21600" y="21600"/>
                  </a:lnTo>
                  <a:cubicBezTo>
                    <a:pt x="21600" y="21600"/>
                    <a:pt x="21600" y="21600"/>
                    <a:pt x="21600" y="21576"/>
                  </a:cubicBezTo>
                  <a:cubicBezTo>
                    <a:pt x="21600" y="16523"/>
                    <a:pt x="20554" y="12427"/>
                    <a:pt x="19264" y="12427"/>
                  </a:cubicBezTo>
                  <a:cubicBezTo>
                    <a:pt x="18936" y="12427"/>
                    <a:pt x="18625" y="12684"/>
                    <a:pt x="18344" y="13175"/>
                  </a:cubicBezTo>
                  <a:cubicBezTo>
                    <a:pt x="17968" y="7910"/>
                    <a:pt x="16743" y="4049"/>
                    <a:pt x="15286" y="4049"/>
                  </a:cubicBezTo>
                  <a:cubicBezTo>
                    <a:pt x="14665" y="4049"/>
                    <a:pt x="14091" y="4751"/>
                    <a:pt x="13607" y="5944"/>
                  </a:cubicBezTo>
                  <a:cubicBezTo>
                    <a:pt x="12998" y="2339"/>
                    <a:pt x="12055" y="0"/>
                    <a:pt x="10997" y="0"/>
                  </a:cubicBezTo>
                  <a:close/>
                </a:path>
              </a:pathLst>
            </a:custGeom>
            <a:solidFill>
              <a:srgbClr val="40B4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7" name="Google Shape;307;p27"/>
            <p:cNvSpPr/>
            <p:nvPr/>
          </p:nvSpPr>
          <p:spPr>
            <a:xfrm flipH="1">
              <a:off x="1643252" y="896295"/>
              <a:ext cx="1109478" cy="28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7" y="0"/>
                  </a:moveTo>
                  <a:cubicBezTo>
                    <a:pt x="9587" y="0"/>
                    <a:pt x="8387" y="4094"/>
                    <a:pt x="7903" y="9875"/>
                  </a:cubicBezTo>
                  <a:cubicBezTo>
                    <a:pt x="7311" y="7629"/>
                    <a:pt x="6505" y="6225"/>
                    <a:pt x="5609" y="6225"/>
                  </a:cubicBezTo>
                  <a:cubicBezTo>
                    <a:pt x="3990" y="6225"/>
                    <a:pt x="2646" y="10813"/>
                    <a:pt x="2377" y="16849"/>
                  </a:cubicBezTo>
                  <a:cubicBezTo>
                    <a:pt x="2156" y="16429"/>
                    <a:pt x="1912" y="16171"/>
                    <a:pt x="1649" y="16171"/>
                  </a:cubicBezTo>
                  <a:cubicBezTo>
                    <a:pt x="824" y="16171"/>
                    <a:pt x="137" y="18512"/>
                    <a:pt x="0" y="21600"/>
                  </a:cubicBezTo>
                  <a:lnTo>
                    <a:pt x="21600" y="21600"/>
                  </a:lnTo>
                  <a:cubicBezTo>
                    <a:pt x="21600" y="21600"/>
                    <a:pt x="21600" y="21600"/>
                    <a:pt x="21600" y="21576"/>
                  </a:cubicBezTo>
                  <a:cubicBezTo>
                    <a:pt x="21600" y="16523"/>
                    <a:pt x="20554" y="12427"/>
                    <a:pt x="19264" y="12427"/>
                  </a:cubicBezTo>
                  <a:cubicBezTo>
                    <a:pt x="18936" y="12427"/>
                    <a:pt x="18625" y="12684"/>
                    <a:pt x="18344" y="13175"/>
                  </a:cubicBezTo>
                  <a:cubicBezTo>
                    <a:pt x="17968" y="7910"/>
                    <a:pt x="16743" y="4049"/>
                    <a:pt x="15286" y="4049"/>
                  </a:cubicBezTo>
                  <a:cubicBezTo>
                    <a:pt x="14665" y="4049"/>
                    <a:pt x="14091" y="4751"/>
                    <a:pt x="13607" y="5944"/>
                  </a:cubicBezTo>
                  <a:cubicBezTo>
                    <a:pt x="12998" y="2339"/>
                    <a:pt x="12055" y="0"/>
                    <a:pt x="10997" y="0"/>
                  </a:cubicBezTo>
                  <a:close/>
                </a:path>
              </a:pathLst>
            </a:custGeom>
            <a:solidFill>
              <a:srgbClr val="40B4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e du titre"/>
          <p:cNvSpPr txBox="1">
            <a:spLocks noGrp="1"/>
          </p:cNvSpPr>
          <p:nvPr>
            <p:ph type="title"/>
          </p:nvPr>
        </p:nvSpPr>
        <p:spPr>
          <a:xfrm>
            <a:off x="5649574" y="631441"/>
            <a:ext cx="2776802" cy="921300"/>
          </a:xfrm>
          <a:prstGeom prst="rect">
            <a:avLst/>
          </a:prstGeom>
        </p:spPr>
        <p:txBody>
          <a:bodyPr anchor="ctr"/>
          <a:lstStyle>
            <a:lvl1pPr algn="r">
              <a:defRPr sz="7000">
                <a:solidFill>
                  <a:srgbClr val="053B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40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041399" y="2125149"/>
            <a:ext cx="2385001" cy="8307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8" name="Google Shape;312;p28"/>
          <p:cNvSpPr txBox="1"/>
          <p:nvPr/>
        </p:nvSpPr>
        <p:spPr>
          <a:xfrm>
            <a:off x="717525" y="542750"/>
            <a:ext cx="2826300" cy="7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spcBef>
                <a:spcPts val="300"/>
              </a:spcBef>
              <a:defRPr sz="10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CREDITS: This presentation template was created by </a:t>
            </a: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Slidesgo</a:t>
            </a:r>
            <a:r>
              <a:t>, including icons by </a:t>
            </a: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Flaticon</a:t>
            </a:r>
            <a:r>
              <a:t>, infographics &amp; images by </a:t>
            </a: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/>
              </a:rPr>
              <a:t>Freepik</a:t>
            </a:r>
            <a:r>
              <a:t> and illustrations by </a:t>
            </a: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/>
              </a:rPr>
              <a:t>Stories</a:t>
            </a:r>
          </a:p>
        </p:txBody>
      </p:sp>
      <p:sp>
        <p:nvSpPr>
          <p:cNvPr id="40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6">
    <p:bg>
      <p:bgPr>
        <a:solidFill>
          <a:srgbClr val="9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842399" y="2100233"/>
            <a:ext cx="3459302" cy="4209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25" name="Texte du titre"/>
          <p:cNvSpPr txBox="1">
            <a:spLocks noGrp="1"/>
          </p:cNvSpPr>
          <p:nvPr>
            <p:ph type="title"/>
          </p:nvPr>
        </p:nvSpPr>
        <p:spPr>
          <a:xfrm>
            <a:off x="1603999" y="566753"/>
            <a:ext cx="5935802" cy="15078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6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42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e du titre"/>
          <p:cNvSpPr txBox="1">
            <a:spLocks noGrp="1"/>
          </p:cNvSpPr>
          <p:nvPr>
            <p:ph type="title"/>
          </p:nvPr>
        </p:nvSpPr>
        <p:spPr>
          <a:xfrm>
            <a:off x="717525" y="548746"/>
            <a:ext cx="4604100" cy="572701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Texte du titre</a:t>
            </a:r>
          </a:p>
        </p:txBody>
      </p:sp>
      <p:sp>
        <p:nvSpPr>
          <p:cNvPr id="32" name="Texte niveau 1…"/>
          <p:cNvSpPr txBox="1">
            <a:spLocks noGrp="1"/>
          </p:cNvSpPr>
          <p:nvPr>
            <p:ph type="body" idx="1"/>
          </p:nvPr>
        </p:nvSpPr>
        <p:spPr>
          <a:xfrm>
            <a:off x="717525" y="1273654"/>
            <a:ext cx="7709100" cy="3121201"/>
          </a:xfrm>
          <a:prstGeom prst="rect">
            <a:avLst/>
          </a:prstGeom>
        </p:spPr>
        <p:txBody>
          <a:bodyPr>
            <a:normAutofit/>
          </a:bodyPr>
          <a:lstStyle>
            <a:lvl1pPr indent="-298450">
              <a:lnSpc>
                <a:spcPct val="100000"/>
              </a:lnSpc>
              <a:buSzPts val="1100"/>
              <a:defRPr sz="1100"/>
            </a:lvl1pPr>
            <a:lvl2pPr indent="-298450">
              <a:lnSpc>
                <a:spcPct val="100000"/>
              </a:lnSpc>
              <a:buSzPts val="1100"/>
              <a:defRPr sz="1100"/>
            </a:lvl2pPr>
            <a:lvl3pPr indent="-298450">
              <a:lnSpc>
                <a:spcPct val="100000"/>
              </a:lnSpc>
              <a:buSzPts val="1100"/>
              <a:defRPr sz="1100"/>
            </a:lvl3pPr>
            <a:lvl4pPr indent="-298450">
              <a:lnSpc>
                <a:spcPct val="100000"/>
              </a:lnSpc>
              <a:buSzPts val="1100"/>
              <a:defRPr sz="1100"/>
            </a:lvl4pPr>
            <a:lvl5pPr indent="-298450">
              <a:lnSpc>
                <a:spcPct val="100000"/>
              </a:lnSpc>
              <a:buSzPts val="1100"/>
              <a:defRPr sz="11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" name="Google Shape;20;p4"/>
          <p:cNvSpPr/>
          <p:nvPr/>
        </p:nvSpPr>
        <p:spPr>
          <a:xfrm>
            <a:off x="6744609" y="-399345"/>
            <a:ext cx="2758238" cy="2584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93" h="21600" extrusionOk="0">
                <a:moveTo>
                  <a:pt x="6297" y="0"/>
                </a:moveTo>
                <a:cubicBezTo>
                  <a:pt x="6297" y="0"/>
                  <a:pt x="8358" y="3447"/>
                  <a:pt x="3195" y="5781"/>
                </a:cubicBezTo>
                <a:cubicBezTo>
                  <a:pt x="-1907" y="8087"/>
                  <a:pt x="-231" y="13801"/>
                  <a:pt x="3561" y="13801"/>
                </a:cubicBezTo>
                <a:cubicBezTo>
                  <a:pt x="3880" y="13801"/>
                  <a:pt x="4213" y="13761"/>
                  <a:pt x="4558" y="13675"/>
                </a:cubicBezTo>
                <a:cubicBezTo>
                  <a:pt x="4969" y="13573"/>
                  <a:pt x="5318" y="13525"/>
                  <a:pt x="5610" y="13525"/>
                </a:cubicBezTo>
                <a:cubicBezTo>
                  <a:pt x="7039" y="13525"/>
                  <a:pt x="7115" y="14666"/>
                  <a:pt x="6498" y="16179"/>
                </a:cubicBezTo>
                <a:cubicBezTo>
                  <a:pt x="5884" y="17685"/>
                  <a:pt x="6498" y="20033"/>
                  <a:pt x="8046" y="21051"/>
                </a:cubicBezTo>
                <a:cubicBezTo>
                  <a:pt x="8484" y="21339"/>
                  <a:pt x="9002" y="21497"/>
                  <a:pt x="9465" y="21547"/>
                </a:cubicBezTo>
                <a:cubicBezTo>
                  <a:pt x="9799" y="21583"/>
                  <a:pt x="10118" y="21600"/>
                  <a:pt x="10423" y="21600"/>
                </a:cubicBezTo>
                <a:cubicBezTo>
                  <a:pt x="13569" y="21600"/>
                  <a:pt x="15236" y="19828"/>
                  <a:pt x="17172" y="19663"/>
                </a:cubicBezTo>
                <a:cubicBezTo>
                  <a:pt x="17266" y="19655"/>
                  <a:pt x="17362" y="19651"/>
                  <a:pt x="17458" y="19651"/>
                </a:cubicBezTo>
                <a:cubicBezTo>
                  <a:pt x="18137" y="19651"/>
                  <a:pt x="18858" y="19862"/>
                  <a:pt x="19693" y="20426"/>
                </a:cubicBezTo>
                <a:lnTo>
                  <a:pt x="19693" y="0"/>
                </a:lnTo>
                <a:close/>
              </a:path>
            </a:pathLst>
          </a:custGeom>
          <a:solidFill>
            <a:srgbClr val="A0EB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Texte du titre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435" name="Texte niveau 1…"/>
          <p:cNvSpPr txBox="1">
            <a:spLocks noGrp="1"/>
          </p:cNvSpPr>
          <p:nvPr>
            <p:ph type="body" idx="1"/>
          </p:nvPr>
        </p:nvSpPr>
        <p:spPr>
          <a:xfrm>
            <a:off x="610499" y="1316050"/>
            <a:ext cx="7916701" cy="3437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9BD3D4"/>
              </a:buClr>
              <a:buSzPts val="1100"/>
              <a:defRPr sz="1100">
                <a:solidFill>
                  <a:srgbClr val="555555"/>
                </a:solidFill>
              </a:defRPr>
            </a:lvl1pPr>
            <a:lvl2pPr marL="846364" indent="-249464">
              <a:lnSpc>
                <a:spcPct val="100000"/>
              </a:lnSpc>
              <a:buClr>
                <a:srgbClr val="9BD3D4"/>
              </a:buClr>
              <a:buSzPts val="1100"/>
              <a:defRPr sz="1100">
                <a:solidFill>
                  <a:srgbClr val="555555"/>
                </a:solidFill>
              </a:defRPr>
            </a:lvl2pPr>
            <a:lvl3pPr marL="1303564" indent="-249464">
              <a:lnSpc>
                <a:spcPct val="100000"/>
              </a:lnSpc>
              <a:buClr>
                <a:srgbClr val="9BD3D4"/>
              </a:buClr>
              <a:buSzPts val="1100"/>
              <a:defRPr sz="1100">
                <a:solidFill>
                  <a:srgbClr val="555555"/>
                </a:solidFill>
              </a:defRPr>
            </a:lvl3pPr>
            <a:lvl4pPr marL="1760764" indent="-249464">
              <a:lnSpc>
                <a:spcPct val="100000"/>
              </a:lnSpc>
              <a:buClr>
                <a:srgbClr val="9BD3D4"/>
              </a:buClr>
              <a:buSzPts val="1100"/>
              <a:defRPr sz="1100">
                <a:solidFill>
                  <a:srgbClr val="555555"/>
                </a:solidFill>
              </a:defRPr>
            </a:lvl4pPr>
            <a:lvl5pPr marL="2217964" indent="-249464">
              <a:lnSpc>
                <a:spcPct val="100000"/>
              </a:lnSpc>
              <a:buClr>
                <a:srgbClr val="9BD3D4"/>
              </a:buClr>
              <a:buSzPts val="1100"/>
              <a:defRPr sz="1100"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448" name="Google Shape;324;p32"/>
          <p:cNvGrpSpPr/>
          <p:nvPr/>
        </p:nvGrpSpPr>
        <p:grpSpPr>
          <a:xfrm>
            <a:off x="526208" y="508152"/>
            <a:ext cx="8080338" cy="556512"/>
            <a:chOff x="0" y="0"/>
            <a:chExt cx="8080336" cy="556511"/>
          </a:xfrm>
        </p:grpSpPr>
        <p:sp>
          <p:nvSpPr>
            <p:cNvPr id="436" name="Google Shape;325;p32"/>
            <p:cNvSpPr/>
            <p:nvPr/>
          </p:nvSpPr>
          <p:spPr>
            <a:xfrm>
              <a:off x="7911955" y="385368"/>
              <a:ext cx="149485" cy="15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47" h="21600" extrusionOk="0">
                  <a:moveTo>
                    <a:pt x="11384" y="0"/>
                  </a:moveTo>
                  <a:cubicBezTo>
                    <a:pt x="11277" y="295"/>
                    <a:pt x="11055" y="295"/>
                    <a:pt x="10727" y="295"/>
                  </a:cubicBezTo>
                  <a:cubicBezTo>
                    <a:pt x="10229" y="185"/>
                    <a:pt x="9738" y="129"/>
                    <a:pt x="9254" y="129"/>
                  </a:cubicBezTo>
                  <a:cubicBezTo>
                    <a:pt x="1349" y="129"/>
                    <a:pt x="-4195" y="14099"/>
                    <a:pt x="4159" y="20018"/>
                  </a:cubicBezTo>
                  <a:cubicBezTo>
                    <a:pt x="5549" y="21051"/>
                    <a:pt x="7132" y="21600"/>
                    <a:pt x="8681" y="21600"/>
                  </a:cubicBezTo>
                  <a:cubicBezTo>
                    <a:pt x="11290" y="21600"/>
                    <a:pt x="13803" y="20045"/>
                    <a:pt x="15106" y="16654"/>
                  </a:cubicBezTo>
                  <a:cubicBezTo>
                    <a:pt x="17405" y="10519"/>
                    <a:pt x="15217" y="3944"/>
                    <a:pt x="11494" y="148"/>
                  </a:cubicBezTo>
                  <a:cubicBezTo>
                    <a:pt x="11384" y="148"/>
                    <a:pt x="11384" y="0"/>
                    <a:pt x="11384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7" name="Google Shape;326;p32"/>
            <p:cNvSpPr/>
            <p:nvPr/>
          </p:nvSpPr>
          <p:spPr>
            <a:xfrm>
              <a:off x="7890600" y="365920"/>
              <a:ext cx="189737" cy="190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6" h="21600" extrusionOk="0">
                  <a:moveTo>
                    <a:pt x="13360" y="2438"/>
                  </a:moveTo>
                  <a:cubicBezTo>
                    <a:pt x="16783" y="5211"/>
                    <a:pt x="19137" y="10295"/>
                    <a:pt x="16892" y="15148"/>
                  </a:cubicBezTo>
                  <a:cubicBezTo>
                    <a:pt x="16034" y="16881"/>
                    <a:pt x="14751" y="18038"/>
                    <a:pt x="12934" y="18615"/>
                  </a:cubicBezTo>
                  <a:cubicBezTo>
                    <a:pt x="12158" y="18910"/>
                    <a:pt x="11351" y="19049"/>
                    <a:pt x="10540" y="19049"/>
                  </a:cubicBezTo>
                  <a:cubicBezTo>
                    <a:pt x="9115" y="19049"/>
                    <a:pt x="7667" y="18615"/>
                    <a:pt x="6303" y="17805"/>
                  </a:cubicBezTo>
                  <a:cubicBezTo>
                    <a:pt x="2990" y="15725"/>
                    <a:pt x="1599" y="12491"/>
                    <a:pt x="2774" y="8791"/>
                  </a:cubicBezTo>
                  <a:cubicBezTo>
                    <a:pt x="3902" y="5547"/>
                    <a:pt x="7002" y="2482"/>
                    <a:pt x="10996" y="2482"/>
                  </a:cubicBezTo>
                  <a:cubicBezTo>
                    <a:pt x="11557" y="2482"/>
                    <a:pt x="12131" y="2540"/>
                    <a:pt x="12718" y="2668"/>
                  </a:cubicBezTo>
                  <a:cubicBezTo>
                    <a:pt x="13039" y="2668"/>
                    <a:pt x="13255" y="2668"/>
                    <a:pt x="13360" y="2438"/>
                  </a:cubicBezTo>
                  <a:close/>
                  <a:moveTo>
                    <a:pt x="10351" y="0"/>
                  </a:moveTo>
                  <a:cubicBezTo>
                    <a:pt x="6316" y="0"/>
                    <a:pt x="2659" y="3033"/>
                    <a:pt x="957" y="6711"/>
                  </a:cubicBezTo>
                  <a:cubicBezTo>
                    <a:pt x="-1288" y="11565"/>
                    <a:pt x="529" y="17345"/>
                    <a:pt x="5236" y="20118"/>
                  </a:cubicBezTo>
                  <a:cubicBezTo>
                    <a:pt x="5877" y="20582"/>
                    <a:pt x="6731" y="20812"/>
                    <a:pt x="7481" y="21158"/>
                  </a:cubicBezTo>
                  <a:cubicBezTo>
                    <a:pt x="8474" y="21450"/>
                    <a:pt x="9504" y="21600"/>
                    <a:pt x="10527" y="21600"/>
                  </a:cubicBezTo>
                  <a:cubicBezTo>
                    <a:pt x="13566" y="21600"/>
                    <a:pt x="16547" y="20257"/>
                    <a:pt x="18387" y="17228"/>
                  </a:cubicBezTo>
                  <a:cubicBezTo>
                    <a:pt x="20099" y="14338"/>
                    <a:pt x="20312" y="10295"/>
                    <a:pt x="19242" y="6828"/>
                  </a:cubicBezTo>
                  <a:cubicBezTo>
                    <a:pt x="18387" y="3938"/>
                    <a:pt x="16463" y="2091"/>
                    <a:pt x="14217" y="1164"/>
                  </a:cubicBezTo>
                  <a:lnTo>
                    <a:pt x="13896" y="1164"/>
                  </a:lnTo>
                  <a:cubicBezTo>
                    <a:pt x="13896" y="934"/>
                    <a:pt x="13680" y="588"/>
                    <a:pt x="13255" y="471"/>
                  </a:cubicBezTo>
                  <a:cubicBezTo>
                    <a:pt x="13147" y="471"/>
                    <a:pt x="13039" y="354"/>
                    <a:pt x="12718" y="354"/>
                  </a:cubicBezTo>
                  <a:cubicBezTo>
                    <a:pt x="11925" y="113"/>
                    <a:pt x="11131" y="0"/>
                    <a:pt x="1035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8" name="Google Shape;327;p32"/>
            <p:cNvSpPr/>
            <p:nvPr/>
          </p:nvSpPr>
          <p:spPr>
            <a:xfrm>
              <a:off x="7956446" y="409035"/>
              <a:ext cx="66674" cy="3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11839" y="0"/>
                  </a:moveTo>
                  <a:cubicBezTo>
                    <a:pt x="10506" y="0"/>
                    <a:pt x="9183" y="386"/>
                    <a:pt x="7974" y="1223"/>
                  </a:cubicBezTo>
                  <a:cubicBezTo>
                    <a:pt x="4377" y="3947"/>
                    <a:pt x="1432" y="8687"/>
                    <a:pt x="119" y="16173"/>
                  </a:cubicBezTo>
                  <a:cubicBezTo>
                    <a:pt x="-201" y="18876"/>
                    <a:pt x="119" y="20914"/>
                    <a:pt x="1101" y="21600"/>
                  </a:cubicBezTo>
                  <a:lnTo>
                    <a:pt x="1432" y="21600"/>
                  </a:lnTo>
                  <a:cubicBezTo>
                    <a:pt x="2083" y="21600"/>
                    <a:pt x="3065" y="21600"/>
                    <a:pt x="3396" y="20249"/>
                  </a:cubicBezTo>
                  <a:cubicBezTo>
                    <a:pt x="5028" y="14800"/>
                    <a:pt x="7654" y="10725"/>
                    <a:pt x="10268" y="10060"/>
                  </a:cubicBezTo>
                  <a:cubicBezTo>
                    <a:pt x="10971" y="9695"/>
                    <a:pt x="11695" y="9524"/>
                    <a:pt x="12418" y="9524"/>
                  </a:cubicBezTo>
                  <a:cubicBezTo>
                    <a:pt x="14392" y="9524"/>
                    <a:pt x="16356" y="10789"/>
                    <a:pt x="17792" y="12763"/>
                  </a:cubicBezTo>
                  <a:cubicBezTo>
                    <a:pt x="18340" y="13621"/>
                    <a:pt x="18836" y="14007"/>
                    <a:pt x="19291" y="14007"/>
                  </a:cubicBezTo>
                  <a:cubicBezTo>
                    <a:pt x="19931" y="14007"/>
                    <a:pt x="20500" y="13277"/>
                    <a:pt x="21068" y="12098"/>
                  </a:cubicBezTo>
                  <a:cubicBezTo>
                    <a:pt x="21068" y="12098"/>
                    <a:pt x="21399" y="11411"/>
                    <a:pt x="21399" y="10725"/>
                  </a:cubicBezTo>
                  <a:cubicBezTo>
                    <a:pt x="21068" y="8687"/>
                    <a:pt x="21068" y="7336"/>
                    <a:pt x="20086" y="5298"/>
                  </a:cubicBezTo>
                  <a:cubicBezTo>
                    <a:pt x="18040" y="1995"/>
                    <a:pt x="14888" y="0"/>
                    <a:pt x="1183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9" name="Google Shape;328;p32"/>
            <p:cNvSpPr/>
            <p:nvPr/>
          </p:nvSpPr>
          <p:spPr>
            <a:xfrm>
              <a:off x="7426262" y="149536"/>
              <a:ext cx="250999" cy="25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8" h="21600" extrusionOk="0">
                  <a:moveTo>
                    <a:pt x="10504" y="1698"/>
                  </a:moveTo>
                  <a:cubicBezTo>
                    <a:pt x="11682" y="1698"/>
                    <a:pt x="12891" y="1945"/>
                    <a:pt x="14095" y="2483"/>
                  </a:cubicBezTo>
                  <a:cubicBezTo>
                    <a:pt x="18433" y="4506"/>
                    <a:pt x="19414" y="10216"/>
                    <a:pt x="17533" y="14522"/>
                  </a:cubicBezTo>
                  <a:cubicBezTo>
                    <a:pt x="15965" y="18137"/>
                    <a:pt x="13400" y="19641"/>
                    <a:pt x="10788" y="19641"/>
                  </a:cubicBezTo>
                  <a:cubicBezTo>
                    <a:pt x="6037" y="19641"/>
                    <a:pt x="1136" y="14666"/>
                    <a:pt x="1824" y="8371"/>
                  </a:cubicBezTo>
                  <a:cubicBezTo>
                    <a:pt x="1824" y="8021"/>
                    <a:pt x="1661" y="7758"/>
                    <a:pt x="1496" y="7580"/>
                  </a:cubicBezTo>
                  <a:cubicBezTo>
                    <a:pt x="1496" y="7580"/>
                    <a:pt x="1578" y="7580"/>
                    <a:pt x="1578" y="7494"/>
                  </a:cubicBezTo>
                  <a:cubicBezTo>
                    <a:pt x="3555" y="4045"/>
                    <a:pt x="6882" y="1698"/>
                    <a:pt x="10504" y="1698"/>
                  </a:cubicBezTo>
                  <a:close/>
                  <a:moveTo>
                    <a:pt x="10553" y="0"/>
                  </a:moveTo>
                  <a:cubicBezTo>
                    <a:pt x="8923" y="0"/>
                    <a:pt x="7259" y="352"/>
                    <a:pt x="5750" y="1079"/>
                  </a:cubicBezTo>
                  <a:cubicBezTo>
                    <a:pt x="3214" y="2308"/>
                    <a:pt x="1496" y="4506"/>
                    <a:pt x="842" y="7053"/>
                  </a:cubicBezTo>
                  <a:lnTo>
                    <a:pt x="842" y="7231"/>
                  </a:lnTo>
                  <a:cubicBezTo>
                    <a:pt x="597" y="7317"/>
                    <a:pt x="351" y="7580"/>
                    <a:pt x="268" y="8021"/>
                  </a:cubicBezTo>
                  <a:cubicBezTo>
                    <a:pt x="268" y="8196"/>
                    <a:pt x="188" y="8371"/>
                    <a:pt x="188" y="8548"/>
                  </a:cubicBezTo>
                  <a:cubicBezTo>
                    <a:pt x="-876" y="13906"/>
                    <a:pt x="2723" y="19003"/>
                    <a:pt x="6978" y="20848"/>
                  </a:cubicBezTo>
                  <a:cubicBezTo>
                    <a:pt x="8143" y="21359"/>
                    <a:pt x="9334" y="21600"/>
                    <a:pt x="10496" y="21600"/>
                  </a:cubicBezTo>
                  <a:cubicBezTo>
                    <a:pt x="14152" y="21600"/>
                    <a:pt x="17554" y="19203"/>
                    <a:pt x="19169" y="15138"/>
                  </a:cubicBezTo>
                  <a:cubicBezTo>
                    <a:pt x="19497" y="14347"/>
                    <a:pt x="19822" y="13468"/>
                    <a:pt x="19905" y="12588"/>
                  </a:cubicBezTo>
                  <a:cubicBezTo>
                    <a:pt x="20724" y="8371"/>
                    <a:pt x="19414" y="3538"/>
                    <a:pt x="15405" y="1165"/>
                  </a:cubicBezTo>
                  <a:cubicBezTo>
                    <a:pt x="13974" y="397"/>
                    <a:pt x="12281" y="0"/>
                    <a:pt x="1055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0" name="Google Shape;329;p32"/>
            <p:cNvSpPr/>
            <p:nvPr/>
          </p:nvSpPr>
          <p:spPr>
            <a:xfrm>
              <a:off x="7478115" y="223241"/>
              <a:ext cx="51838" cy="10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1" h="21600" extrusionOk="0">
                  <a:moveTo>
                    <a:pt x="6852" y="0"/>
                  </a:moveTo>
                  <a:cubicBezTo>
                    <a:pt x="5674" y="0"/>
                    <a:pt x="4893" y="214"/>
                    <a:pt x="3715" y="868"/>
                  </a:cubicBezTo>
                  <a:cubicBezTo>
                    <a:pt x="-612" y="4582"/>
                    <a:pt x="-1009" y="9598"/>
                    <a:pt x="1744" y="13966"/>
                  </a:cubicBezTo>
                  <a:cubicBezTo>
                    <a:pt x="4496" y="17673"/>
                    <a:pt x="9605" y="20511"/>
                    <a:pt x="16673" y="21600"/>
                  </a:cubicBezTo>
                  <a:lnTo>
                    <a:pt x="18632" y="21600"/>
                  </a:lnTo>
                  <a:cubicBezTo>
                    <a:pt x="20207" y="21166"/>
                    <a:pt x="20591" y="19636"/>
                    <a:pt x="18632" y="18982"/>
                  </a:cubicBezTo>
                  <a:cubicBezTo>
                    <a:pt x="8427" y="16143"/>
                    <a:pt x="2922" y="8509"/>
                    <a:pt x="9208" y="3052"/>
                  </a:cubicBezTo>
                  <a:cubicBezTo>
                    <a:pt x="10783" y="1743"/>
                    <a:pt x="8811" y="214"/>
                    <a:pt x="685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1" name="Google Shape;330;p32"/>
            <p:cNvSpPr/>
            <p:nvPr/>
          </p:nvSpPr>
          <p:spPr>
            <a:xfrm>
              <a:off x="7444906" y="169950"/>
              <a:ext cx="211240" cy="20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5" h="21600" extrusionOk="0">
                  <a:moveTo>
                    <a:pt x="4657" y="5554"/>
                  </a:moveTo>
                  <a:cubicBezTo>
                    <a:pt x="5334" y="5658"/>
                    <a:pt x="5821" y="6402"/>
                    <a:pt x="5334" y="7040"/>
                  </a:cubicBezTo>
                  <a:cubicBezTo>
                    <a:pt x="3687" y="9698"/>
                    <a:pt x="5043" y="13416"/>
                    <a:pt x="7661" y="14798"/>
                  </a:cubicBezTo>
                  <a:cubicBezTo>
                    <a:pt x="8242" y="15010"/>
                    <a:pt x="8147" y="15862"/>
                    <a:pt x="7661" y="16073"/>
                  </a:cubicBezTo>
                  <a:cubicBezTo>
                    <a:pt x="7566" y="16127"/>
                    <a:pt x="7468" y="16154"/>
                    <a:pt x="7370" y="16154"/>
                  </a:cubicBezTo>
                  <a:cubicBezTo>
                    <a:pt x="7275" y="16154"/>
                    <a:pt x="7177" y="16127"/>
                    <a:pt x="7079" y="16073"/>
                  </a:cubicBezTo>
                  <a:cubicBezTo>
                    <a:pt x="3298" y="15010"/>
                    <a:pt x="1941" y="9379"/>
                    <a:pt x="3977" y="5976"/>
                  </a:cubicBezTo>
                  <a:cubicBezTo>
                    <a:pt x="4268" y="5554"/>
                    <a:pt x="4461" y="5554"/>
                    <a:pt x="4657" y="5554"/>
                  </a:cubicBezTo>
                  <a:close/>
                  <a:moveTo>
                    <a:pt x="10701" y="0"/>
                  </a:moveTo>
                  <a:cubicBezTo>
                    <a:pt x="6424" y="0"/>
                    <a:pt x="2514" y="2923"/>
                    <a:pt x="98" y="6936"/>
                  </a:cubicBezTo>
                  <a:cubicBezTo>
                    <a:pt x="98" y="7040"/>
                    <a:pt x="0" y="7040"/>
                    <a:pt x="0" y="7040"/>
                  </a:cubicBezTo>
                  <a:cubicBezTo>
                    <a:pt x="196" y="7255"/>
                    <a:pt x="389" y="7574"/>
                    <a:pt x="389" y="7996"/>
                  </a:cubicBezTo>
                  <a:cubicBezTo>
                    <a:pt x="-364" y="15553"/>
                    <a:pt x="5530" y="21600"/>
                    <a:pt x="11154" y="21600"/>
                  </a:cubicBezTo>
                  <a:cubicBezTo>
                    <a:pt x="14231" y="21600"/>
                    <a:pt x="17222" y="19795"/>
                    <a:pt x="19007" y="15436"/>
                  </a:cubicBezTo>
                  <a:cubicBezTo>
                    <a:pt x="21236" y="10228"/>
                    <a:pt x="20073" y="3322"/>
                    <a:pt x="14932" y="983"/>
                  </a:cubicBezTo>
                  <a:cubicBezTo>
                    <a:pt x="13508" y="305"/>
                    <a:pt x="12085" y="0"/>
                    <a:pt x="10701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2" name="Google Shape;331;p32"/>
            <p:cNvSpPr/>
            <p:nvPr/>
          </p:nvSpPr>
          <p:spPr>
            <a:xfrm>
              <a:off x="363927" y="19866"/>
              <a:ext cx="148330" cy="14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1" h="21600" extrusionOk="0">
                  <a:moveTo>
                    <a:pt x="7203" y="0"/>
                  </a:moveTo>
                  <a:cubicBezTo>
                    <a:pt x="5977" y="0"/>
                    <a:pt x="4740" y="223"/>
                    <a:pt x="3551" y="649"/>
                  </a:cubicBezTo>
                  <a:lnTo>
                    <a:pt x="3435" y="649"/>
                  </a:lnTo>
                  <a:cubicBezTo>
                    <a:pt x="3435" y="1090"/>
                    <a:pt x="3435" y="1387"/>
                    <a:pt x="3079" y="1530"/>
                  </a:cubicBezTo>
                  <a:cubicBezTo>
                    <a:pt x="-2849" y="8356"/>
                    <a:pt x="372" y="21600"/>
                    <a:pt x="7743" y="21600"/>
                  </a:cubicBezTo>
                  <a:cubicBezTo>
                    <a:pt x="8935" y="21600"/>
                    <a:pt x="10236" y="21252"/>
                    <a:pt x="11627" y="20478"/>
                  </a:cubicBezTo>
                  <a:cubicBezTo>
                    <a:pt x="15782" y="18275"/>
                    <a:pt x="18751" y="12251"/>
                    <a:pt x="16494" y="6673"/>
                  </a:cubicBezTo>
                  <a:cubicBezTo>
                    <a:pt x="14698" y="2119"/>
                    <a:pt x="11001" y="0"/>
                    <a:pt x="7203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3" name="Google Shape;332;p32"/>
            <p:cNvSpPr/>
            <p:nvPr/>
          </p:nvSpPr>
          <p:spPr>
            <a:xfrm>
              <a:off x="341254" y="0"/>
              <a:ext cx="191084" cy="18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4" h="21600" extrusionOk="0">
                  <a:moveTo>
                    <a:pt x="8608" y="2397"/>
                  </a:moveTo>
                  <a:cubicBezTo>
                    <a:pt x="11868" y="2397"/>
                    <a:pt x="15139" y="3943"/>
                    <a:pt x="16876" y="7766"/>
                  </a:cubicBezTo>
                  <a:cubicBezTo>
                    <a:pt x="17611" y="9506"/>
                    <a:pt x="17611" y="11364"/>
                    <a:pt x="17085" y="13105"/>
                  </a:cubicBezTo>
                  <a:cubicBezTo>
                    <a:pt x="16347" y="15311"/>
                    <a:pt x="14557" y="17283"/>
                    <a:pt x="12451" y="18327"/>
                  </a:cubicBezTo>
                  <a:cubicBezTo>
                    <a:pt x="11290" y="18925"/>
                    <a:pt x="10145" y="19222"/>
                    <a:pt x="9057" y="19222"/>
                  </a:cubicBezTo>
                  <a:cubicBezTo>
                    <a:pt x="6981" y="19222"/>
                    <a:pt x="5124" y="18140"/>
                    <a:pt x="3810" y="16008"/>
                  </a:cubicBezTo>
                  <a:cubicBezTo>
                    <a:pt x="1807" y="12640"/>
                    <a:pt x="1598" y="7300"/>
                    <a:pt x="5074" y="3705"/>
                  </a:cubicBezTo>
                  <a:cubicBezTo>
                    <a:pt x="5284" y="3471"/>
                    <a:pt x="5390" y="3240"/>
                    <a:pt x="5390" y="2891"/>
                  </a:cubicBezTo>
                  <a:cubicBezTo>
                    <a:pt x="6422" y="2573"/>
                    <a:pt x="7517" y="2397"/>
                    <a:pt x="8608" y="2397"/>
                  </a:cubicBezTo>
                  <a:close/>
                  <a:moveTo>
                    <a:pt x="9300" y="0"/>
                  </a:moveTo>
                  <a:cubicBezTo>
                    <a:pt x="7716" y="0"/>
                    <a:pt x="6236" y="469"/>
                    <a:pt x="4968" y="1499"/>
                  </a:cubicBezTo>
                  <a:cubicBezTo>
                    <a:pt x="4861" y="1499"/>
                    <a:pt x="4861" y="1616"/>
                    <a:pt x="4861" y="1616"/>
                  </a:cubicBezTo>
                  <a:cubicBezTo>
                    <a:pt x="4748" y="1572"/>
                    <a:pt x="4632" y="1547"/>
                    <a:pt x="4515" y="1547"/>
                  </a:cubicBezTo>
                  <a:cubicBezTo>
                    <a:pt x="4316" y="1547"/>
                    <a:pt x="4116" y="1627"/>
                    <a:pt x="3913" y="1847"/>
                  </a:cubicBezTo>
                  <a:cubicBezTo>
                    <a:pt x="3810" y="1964"/>
                    <a:pt x="3597" y="1964"/>
                    <a:pt x="3494" y="2078"/>
                  </a:cubicBezTo>
                  <a:cubicBezTo>
                    <a:pt x="-405" y="5446"/>
                    <a:pt x="-828" y="11830"/>
                    <a:pt x="1175" y="16121"/>
                  </a:cubicBezTo>
                  <a:cubicBezTo>
                    <a:pt x="2735" y="19639"/>
                    <a:pt x="5810" y="21600"/>
                    <a:pt x="9183" y="21600"/>
                  </a:cubicBezTo>
                  <a:cubicBezTo>
                    <a:pt x="10601" y="21600"/>
                    <a:pt x="12071" y="21252"/>
                    <a:pt x="13502" y="20534"/>
                  </a:cubicBezTo>
                  <a:cubicBezTo>
                    <a:pt x="14241" y="20068"/>
                    <a:pt x="14979" y="19603"/>
                    <a:pt x="15612" y="19255"/>
                  </a:cubicBezTo>
                  <a:cubicBezTo>
                    <a:pt x="18772" y="16587"/>
                    <a:pt x="20772" y="11943"/>
                    <a:pt x="19192" y="7417"/>
                  </a:cubicBezTo>
                  <a:cubicBezTo>
                    <a:pt x="18034" y="4284"/>
                    <a:pt x="15189" y="1499"/>
                    <a:pt x="12135" y="454"/>
                  </a:cubicBezTo>
                  <a:cubicBezTo>
                    <a:pt x="11166" y="158"/>
                    <a:pt x="10218" y="0"/>
                    <a:pt x="930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4" name="Google Shape;333;p32"/>
            <p:cNvSpPr/>
            <p:nvPr/>
          </p:nvSpPr>
          <p:spPr>
            <a:xfrm>
              <a:off x="388230" y="42728"/>
              <a:ext cx="40870" cy="62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extrusionOk="0">
                  <a:moveTo>
                    <a:pt x="15481" y="0"/>
                  </a:moveTo>
                  <a:cubicBezTo>
                    <a:pt x="8790" y="1062"/>
                    <a:pt x="3642" y="4964"/>
                    <a:pt x="1076" y="9212"/>
                  </a:cubicBezTo>
                  <a:cubicBezTo>
                    <a:pt x="-987" y="13103"/>
                    <a:pt x="36" y="17709"/>
                    <a:pt x="3122" y="20896"/>
                  </a:cubicBezTo>
                  <a:cubicBezTo>
                    <a:pt x="4161" y="21600"/>
                    <a:pt x="5704" y="21600"/>
                    <a:pt x="6727" y="21600"/>
                  </a:cubicBezTo>
                  <a:lnTo>
                    <a:pt x="7750" y="21600"/>
                  </a:lnTo>
                  <a:cubicBezTo>
                    <a:pt x="8270" y="21253"/>
                    <a:pt x="8790" y="20191"/>
                    <a:pt x="8270" y="19476"/>
                  </a:cubicBezTo>
                  <a:cubicBezTo>
                    <a:pt x="6208" y="16289"/>
                    <a:pt x="6208" y="13103"/>
                    <a:pt x="8790" y="9917"/>
                  </a:cubicBezTo>
                  <a:cubicBezTo>
                    <a:pt x="10852" y="7435"/>
                    <a:pt x="13938" y="5668"/>
                    <a:pt x="18047" y="4964"/>
                  </a:cubicBezTo>
                  <a:cubicBezTo>
                    <a:pt x="19590" y="4248"/>
                    <a:pt x="20613" y="3186"/>
                    <a:pt x="20613" y="1778"/>
                  </a:cubicBezTo>
                  <a:cubicBezTo>
                    <a:pt x="20613" y="1062"/>
                    <a:pt x="20613" y="1062"/>
                    <a:pt x="19590" y="716"/>
                  </a:cubicBezTo>
                  <a:cubicBezTo>
                    <a:pt x="18047" y="358"/>
                    <a:pt x="16504" y="0"/>
                    <a:pt x="1548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5" name="Google Shape;334;p32"/>
            <p:cNvSpPr/>
            <p:nvPr/>
          </p:nvSpPr>
          <p:spPr>
            <a:xfrm>
              <a:off x="0" y="145317"/>
              <a:ext cx="250311" cy="25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8" h="21600" extrusionOk="0">
                  <a:moveTo>
                    <a:pt x="9601" y="1783"/>
                  </a:moveTo>
                  <a:cubicBezTo>
                    <a:pt x="12726" y="1783"/>
                    <a:pt x="15765" y="4083"/>
                    <a:pt x="17263" y="7048"/>
                  </a:cubicBezTo>
                  <a:cubicBezTo>
                    <a:pt x="20846" y="14123"/>
                    <a:pt x="15456" y="19516"/>
                    <a:pt x="9696" y="19516"/>
                  </a:cubicBezTo>
                  <a:cubicBezTo>
                    <a:pt x="7459" y="19516"/>
                    <a:pt x="5171" y="18704"/>
                    <a:pt x="3326" y="16866"/>
                  </a:cubicBezTo>
                  <a:cubicBezTo>
                    <a:pt x="3081" y="16692"/>
                    <a:pt x="2754" y="16692"/>
                    <a:pt x="2510" y="16692"/>
                  </a:cubicBezTo>
                  <a:lnTo>
                    <a:pt x="2510" y="16518"/>
                  </a:lnTo>
                  <a:cubicBezTo>
                    <a:pt x="718" y="11521"/>
                    <a:pt x="1697" y="5647"/>
                    <a:pt x="6260" y="2754"/>
                  </a:cubicBezTo>
                  <a:cubicBezTo>
                    <a:pt x="7338" y="2082"/>
                    <a:pt x="8476" y="1783"/>
                    <a:pt x="9601" y="1783"/>
                  </a:cubicBezTo>
                  <a:close/>
                  <a:moveTo>
                    <a:pt x="9869" y="0"/>
                  </a:moveTo>
                  <a:cubicBezTo>
                    <a:pt x="8646" y="0"/>
                    <a:pt x="7398" y="282"/>
                    <a:pt x="6178" y="913"/>
                  </a:cubicBezTo>
                  <a:cubicBezTo>
                    <a:pt x="3326" y="2314"/>
                    <a:pt x="963" y="5470"/>
                    <a:pt x="229" y="8977"/>
                  </a:cubicBezTo>
                  <a:cubicBezTo>
                    <a:pt x="-342" y="11958"/>
                    <a:pt x="147" y="14677"/>
                    <a:pt x="1776" y="16781"/>
                  </a:cubicBezTo>
                  <a:cubicBezTo>
                    <a:pt x="1859" y="16866"/>
                    <a:pt x="1859" y="16866"/>
                    <a:pt x="2021" y="16866"/>
                  </a:cubicBezTo>
                  <a:cubicBezTo>
                    <a:pt x="1859" y="17218"/>
                    <a:pt x="1859" y="17570"/>
                    <a:pt x="2103" y="17918"/>
                  </a:cubicBezTo>
                  <a:cubicBezTo>
                    <a:pt x="2186" y="18007"/>
                    <a:pt x="2265" y="18181"/>
                    <a:pt x="2430" y="18358"/>
                  </a:cubicBezTo>
                  <a:cubicBezTo>
                    <a:pt x="4291" y="20606"/>
                    <a:pt x="6940" y="21600"/>
                    <a:pt x="9596" y="21600"/>
                  </a:cubicBezTo>
                  <a:cubicBezTo>
                    <a:pt x="11706" y="21600"/>
                    <a:pt x="13822" y="20974"/>
                    <a:pt x="15552" y="19848"/>
                  </a:cubicBezTo>
                  <a:cubicBezTo>
                    <a:pt x="19953" y="17044"/>
                    <a:pt x="21258" y="11081"/>
                    <a:pt x="18730" y="6084"/>
                  </a:cubicBezTo>
                  <a:cubicBezTo>
                    <a:pt x="18324" y="5296"/>
                    <a:pt x="17752" y="4507"/>
                    <a:pt x="17263" y="3892"/>
                  </a:cubicBezTo>
                  <a:cubicBezTo>
                    <a:pt x="15436" y="1558"/>
                    <a:pt x="12728" y="0"/>
                    <a:pt x="986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6" name="Google Shape;335;p32"/>
            <p:cNvSpPr/>
            <p:nvPr/>
          </p:nvSpPr>
          <p:spPr>
            <a:xfrm>
              <a:off x="49261" y="286836"/>
              <a:ext cx="100441" cy="5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extrusionOk="0">
                  <a:moveTo>
                    <a:pt x="1627" y="0"/>
                  </a:moveTo>
                  <a:cubicBezTo>
                    <a:pt x="1090" y="0"/>
                    <a:pt x="594" y="399"/>
                    <a:pt x="325" y="1068"/>
                  </a:cubicBezTo>
                  <a:cubicBezTo>
                    <a:pt x="-109" y="2291"/>
                    <a:pt x="-109" y="3115"/>
                    <a:pt x="325" y="4338"/>
                  </a:cubicBezTo>
                  <a:cubicBezTo>
                    <a:pt x="1855" y="11675"/>
                    <a:pt x="5341" y="18601"/>
                    <a:pt x="9709" y="20635"/>
                  </a:cubicBezTo>
                  <a:cubicBezTo>
                    <a:pt x="11004" y="21278"/>
                    <a:pt x="12258" y="21600"/>
                    <a:pt x="13471" y="21600"/>
                  </a:cubicBezTo>
                  <a:cubicBezTo>
                    <a:pt x="16151" y="21600"/>
                    <a:pt x="18652" y="20055"/>
                    <a:pt x="21057" y="16966"/>
                  </a:cubicBezTo>
                  <a:cubicBezTo>
                    <a:pt x="21271" y="16567"/>
                    <a:pt x="21491" y="15743"/>
                    <a:pt x="21491" y="15344"/>
                  </a:cubicBezTo>
                  <a:cubicBezTo>
                    <a:pt x="21491" y="13825"/>
                    <a:pt x="21009" y="12306"/>
                    <a:pt x="20216" y="12306"/>
                  </a:cubicBezTo>
                  <a:cubicBezTo>
                    <a:pt x="19948" y="12306"/>
                    <a:pt x="19644" y="12473"/>
                    <a:pt x="19307" y="12898"/>
                  </a:cubicBezTo>
                  <a:cubicBezTo>
                    <a:pt x="17598" y="14610"/>
                    <a:pt x="15710" y="15447"/>
                    <a:pt x="13843" y="15447"/>
                  </a:cubicBezTo>
                  <a:cubicBezTo>
                    <a:pt x="9509" y="15447"/>
                    <a:pt x="5272" y="10967"/>
                    <a:pt x="3598" y="2703"/>
                  </a:cubicBezTo>
                  <a:cubicBezTo>
                    <a:pt x="3212" y="798"/>
                    <a:pt x="2385" y="0"/>
                    <a:pt x="162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7" name="Google Shape;336;p32"/>
            <p:cNvSpPr/>
            <p:nvPr/>
          </p:nvSpPr>
          <p:spPr>
            <a:xfrm>
              <a:off x="21291" y="165732"/>
              <a:ext cx="209126" cy="20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3" h="21600" extrusionOk="0">
                  <a:moveTo>
                    <a:pt x="3064" y="12609"/>
                  </a:moveTo>
                  <a:cubicBezTo>
                    <a:pt x="3369" y="12609"/>
                    <a:pt x="3702" y="12817"/>
                    <a:pt x="3857" y="13313"/>
                  </a:cubicBezTo>
                  <a:cubicBezTo>
                    <a:pt x="4470" y="15465"/>
                    <a:pt x="6201" y="16632"/>
                    <a:pt x="7965" y="16632"/>
                  </a:cubicBezTo>
                  <a:cubicBezTo>
                    <a:pt x="8728" y="16632"/>
                    <a:pt x="9493" y="16414"/>
                    <a:pt x="10181" y="15968"/>
                  </a:cubicBezTo>
                  <a:cubicBezTo>
                    <a:pt x="10295" y="15897"/>
                    <a:pt x="10403" y="15871"/>
                    <a:pt x="10503" y="15871"/>
                  </a:cubicBezTo>
                  <a:cubicBezTo>
                    <a:pt x="10872" y="15871"/>
                    <a:pt x="11130" y="16270"/>
                    <a:pt x="11060" y="16605"/>
                  </a:cubicBezTo>
                  <a:cubicBezTo>
                    <a:pt x="11060" y="16709"/>
                    <a:pt x="10971" y="17027"/>
                    <a:pt x="10885" y="17135"/>
                  </a:cubicBezTo>
                  <a:cubicBezTo>
                    <a:pt x="9948" y="17999"/>
                    <a:pt x="8872" y="18385"/>
                    <a:pt x="7801" y="18385"/>
                  </a:cubicBezTo>
                  <a:cubicBezTo>
                    <a:pt x="5455" y="18385"/>
                    <a:pt x="3120" y="16541"/>
                    <a:pt x="2277" y="13842"/>
                  </a:cubicBezTo>
                  <a:cubicBezTo>
                    <a:pt x="2188" y="13420"/>
                    <a:pt x="2277" y="13205"/>
                    <a:pt x="2540" y="12887"/>
                  </a:cubicBezTo>
                  <a:cubicBezTo>
                    <a:pt x="2648" y="12713"/>
                    <a:pt x="2848" y="12609"/>
                    <a:pt x="3064" y="12609"/>
                  </a:cubicBezTo>
                  <a:close/>
                  <a:moveTo>
                    <a:pt x="8603" y="0"/>
                  </a:moveTo>
                  <a:cubicBezTo>
                    <a:pt x="7360" y="0"/>
                    <a:pt x="6104" y="375"/>
                    <a:pt x="4911" y="1210"/>
                  </a:cubicBezTo>
                  <a:cubicBezTo>
                    <a:pt x="-6" y="4818"/>
                    <a:pt x="-974" y="11828"/>
                    <a:pt x="870" y="17771"/>
                  </a:cubicBezTo>
                  <a:lnTo>
                    <a:pt x="870" y="18090"/>
                  </a:lnTo>
                  <a:cubicBezTo>
                    <a:pt x="1134" y="18090"/>
                    <a:pt x="1486" y="18090"/>
                    <a:pt x="1750" y="18301"/>
                  </a:cubicBezTo>
                  <a:cubicBezTo>
                    <a:pt x="3744" y="20594"/>
                    <a:pt x="6223" y="21600"/>
                    <a:pt x="8639" y="21600"/>
                  </a:cubicBezTo>
                  <a:cubicBezTo>
                    <a:pt x="14838" y="21600"/>
                    <a:pt x="20626" y="14969"/>
                    <a:pt x="16768" y="6410"/>
                  </a:cubicBezTo>
                  <a:cubicBezTo>
                    <a:pt x="15168" y="2699"/>
                    <a:pt x="11937" y="0"/>
                    <a:pt x="8603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4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_1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Texte du titre"/>
          <p:cNvSpPr txBox="1">
            <a:spLocks noGrp="1"/>
          </p:cNvSpPr>
          <p:nvPr>
            <p:ph type="title"/>
          </p:nvPr>
        </p:nvSpPr>
        <p:spPr>
          <a:xfrm>
            <a:off x="617200" y="555275"/>
            <a:ext cx="7909501" cy="5727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45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78749" y="3742318"/>
            <a:ext cx="1689002" cy="8736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469" name="Google Shape;351;p33"/>
          <p:cNvGrpSpPr/>
          <p:nvPr/>
        </p:nvGrpSpPr>
        <p:grpSpPr>
          <a:xfrm>
            <a:off x="7705394" y="606259"/>
            <a:ext cx="908244" cy="1015213"/>
            <a:chOff x="0" y="0"/>
            <a:chExt cx="908242" cy="1015211"/>
          </a:xfrm>
        </p:grpSpPr>
        <p:sp>
          <p:nvSpPr>
            <p:cNvPr id="459" name="Google Shape;352;p33"/>
            <p:cNvSpPr/>
            <p:nvPr/>
          </p:nvSpPr>
          <p:spPr>
            <a:xfrm>
              <a:off x="763218" y="344485"/>
              <a:ext cx="126280" cy="13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600" extrusionOk="0">
                  <a:moveTo>
                    <a:pt x="8608" y="4618"/>
                  </a:moveTo>
                  <a:cubicBezTo>
                    <a:pt x="9642" y="4618"/>
                    <a:pt x="10692" y="4910"/>
                    <a:pt x="11655" y="5550"/>
                  </a:cubicBezTo>
                  <a:cubicBezTo>
                    <a:pt x="12500" y="5949"/>
                    <a:pt x="11720" y="7009"/>
                    <a:pt x="10941" y="7009"/>
                  </a:cubicBezTo>
                  <a:cubicBezTo>
                    <a:pt x="10773" y="7009"/>
                    <a:pt x="10605" y="6963"/>
                    <a:pt x="10454" y="6845"/>
                  </a:cubicBezTo>
                  <a:cubicBezTo>
                    <a:pt x="9815" y="6461"/>
                    <a:pt x="9078" y="6282"/>
                    <a:pt x="8342" y="6282"/>
                  </a:cubicBezTo>
                  <a:cubicBezTo>
                    <a:pt x="6908" y="6282"/>
                    <a:pt x="5478" y="6968"/>
                    <a:pt x="4796" y="8145"/>
                  </a:cubicBezTo>
                  <a:cubicBezTo>
                    <a:pt x="4629" y="8360"/>
                    <a:pt x="4417" y="8453"/>
                    <a:pt x="4223" y="8453"/>
                  </a:cubicBezTo>
                  <a:cubicBezTo>
                    <a:pt x="3827" y="8453"/>
                    <a:pt x="3481" y="8089"/>
                    <a:pt x="3600" y="7659"/>
                  </a:cubicBezTo>
                  <a:cubicBezTo>
                    <a:pt x="4515" y="5811"/>
                    <a:pt x="6512" y="4618"/>
                    <a:pt x="8608" y="4618"/>
                  </a:cubicBezTo>
                  <a:close/>
                  <a:moveTo>
                    <a:pt x="10405" y="0"/>
                  </a:moveTo>
                  <a:cubicBezTo>
                    <a:pt x="10140" y="0"/>
                    <a:pt x="9869" y="15"/>
                    <a:pt x="9598" y="36"/>
                  </a:cubicBezTo>
                  <a:cubicBezTo>
                    <a:pt x="4114" y="363"/>
                    <a:pt x="168" y="4900"/>
                    <a:pt x="0" y="9927"/>
                  </a:cubicBezTo>
                  <a:cubicBezTo>
                    <a:pt x="168" y="9927"/>
                    <a:pt x="682" y="10091"/>
                    <a:pt x="682" y="10577"/>
                  </a:cubicBezTo>
                  <a:cubicBezTo>
                    <a:pt x="168" y="16091"/>
                    <a:pt x="4455" y="21600"/>
                    <a:pt x="10286" y="21600"/>
                  </a:cubicBezTo>
                  <a:lnTo>
                    <a:pt x="10627" y="21114"/>
                  </a:lnTo>
                  <a:cubicBezTo>
                    <a:pt x="10919" y="20842"/>
                    <a:pt x="11238" y="20740"/>
                    <a:pt x="11547" y="20740"/>
                  </a:cubicBezTo>
                  <a:cubicBezTo>
                    <a:pt x="11975" y="20740"/>
                    <a:pt x="12386" y="20929"/>
                    <a:pt x="12684" y="21114"/>
                  </a:cubicBezTo>
                  <a:cubicBezTo>
                    <a:pt x="18168" y="19655"/>
                    <a:pt x="21600" y="13982"/>
                    <a:pt x="20571" y="8791"/>
                  </a:cubicBezTo>
                  <a:cubicBezTo>
                    <a:pt x="19592" y="4326"/>
                    <a:pt x="15515" y="0"/>
                    <a:pt x="10405" y="0"/>
                  </a:cubicBezTo>
                  <a:close/>
                </a:path>
              </a:pathLst>
            </a:custGeom>
            <a:solidFill>
              <a:srgbClr val="79C8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0" name="Google Shape;353;p33"/>
            <p:cNvSpPr/>
            <p:nvPr/>
          </p:nvSpPr>
          <p:spPr>
            <a:xfrm>
              <a:off x="48172" y="15580"/>
              <a:ext cx="146409" cy="14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9" h="21600" extrusionOk="0">
                  <a:moveTo>
                    <a:pt x="3170" y="12166"/>
                  </a:moveTo>
                  <a:cubicBezTo>
                    <a:pt x="3477" y="12166"/>
                    <a:pt x="3770" y="12362"/>
                    <a:pt x="3834" y="12777"/>
                  </a:cubicBezTo>
                  <a:cubicBezTo>
                    <a:pt x="4269" y="15407"/>
                    <a:pt x="5716" y="17264"/>
                    <a:pt x="8184" y="17885"/>
                  </a:cubicBezTo>
                  <a:cubicBezTo>
                    <a:pt x="8907" y="18037"/>
                    <a:pt x="8760" y="18965"/>
                    <a:pt x="8037" y="18965"/>
                  </a:cubicBezTo>
                  <a:cubicBezTo>
                    <a:pt x="5281" y="18814"/>
                    <a:pt x="2383" y="16179"/>
                    <a:pt x="2383" y="13085"/>
                  </a:cubicBezTo>
                  <a:cubicBezTo>
                    <a:pt x="2383" y="12479"/>
                    <a:pt x="2786" y="12166"/>
                    <a:pt x="3170" y="12166"/>
                  </a:cubicBezTo>
                  <a:close/>
                  <a:moveTo>
                    <a:pt x="10340" y="0"/>
                  </a:moveTo>
                  <a:cubicBezTo>
                    <a:pt x="9965" y="0"/>
                    <a:pt x="9580" y="24"/>
                    <a:pt x="9195" y="83"/>
                  </a:cubicBezTo>
                  <a:cubicBezTo>
                    <a:pt x="2964" y="1012"/>
                    <a:pt x="-515" y="7200"/>
                    <a:pt x="62" y="13393"/>
                  </a:cubicBezTo>
                  <a:cubicBezTo>
                    <a:pt x="1293" y="18389"/>
                    <a:pt x="5244" y="21600"/>
                    <a:pt x="9960" y="21600"/>
                  </a:cubicBezTo>
                  <a:cubicBezTo>
                    <a:pt x="10798" y="21600"/>
                    <a:pt x="11658" y="21497"/>
                    <a:pt x="12533" y="21287"/>
                  </a:cubicBezTo>
                  <a:cubicBezTo>
                    <a:pt x="17606" y="20051"/>
                    <a:pt x="21085" y="15099"/>
                    <a:pt x="20215" y="9522"/>
                  </a:cubicBezTo>
                  <a:cubicBezTo>
                    <a:pt x="19409" y="4497"/>
                    <a:pt x="15229" y="0"/>
                    <a:pt x="10340" y="0"/>
                  </a:cubicBezTo>
                  <a:close/>
                </a:path>
              </a:pathLst>
            </a:custGeom>
            <a:solidFill>
              <a:srgbClr val="79C8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1" name="Google Shape;354;p33"/>
            <p:cNvSpPr/>
            <p:nvPr/>
          </p:nvSpPr>
          <p:spPr>
            <a:xfrm>
              <a:off x="305254" y="416394"/>
              <a:ext cx="150190" cy="13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extrusionOk="0">
                  <a:moveTo>
                    <a:pt x="7802" y="6173"/>
                  </a:moveTo>
                  <a:cubicBezTo>
                    <a:pt x="7875" y="6173"/>
                    <a:pt x="7945" y="6178"/>
                    <a:pt x="8014" y="6178"/>
                  </a:cubicBezTo>
                  <a:cubicBezTo>
                    <a:pt x="8851" y="6335"/>
                    <a:pt x="8806" y="8040"/>
                    <a:pt x="7977" y="8040"/>
                  </a:cubicBezTo>
                  <a:cubicBezTo>
                    <a:pt x="7912" y="8040"/>
                    <a:pt x="7834" y="8025"/>
                    <a:pt x="7757" y="8004"/>
                  </a:cubicBezTo>
                  <a:cubicBezTo>
                    <a:pt x="7700" y="7999"/>
                    <a:pt x="7638" y="7993"/>
                    <a:pt x="7581" y="7993"/>
                  </a:cubicBezTo>
                  <a:cubicBezTo>
                    <a:pt x="5442" y="7993"/>
                    <a:pt x="3372" y="10892"/>
                    <a:pt x="3748" y="13633"/>
                  </a:cubicBezTo>
                  <a:cubicBezTo>
                    <a:pt x="3748" y="14088"/>
                    <a:pt x="3515" y="14344"/>
                    <a:pt x="3283" y="14344"/>
                  </a:cubicBezTo>
                  <a:cubicBezTo>
                    <a:pt x="3091" y="14344"/>
                    <a:pt x="2903" y="14172"/>
                    <a:pt x="2846" y="13800"/>
                  </a:cubicBezTo>
                  <a:cubicBezTo>
                    <a:pt x="1960" y="9751"/>
                    <a:pt x="4658" y="6173"/>
                    <a:pt x="7802" y="6173"/>
                  </a:cubicBezTo>
                  <a:close/>
                  <a:moveTo>
                    <a:pt x="10692" y="0"/>
                  </a:moveTo>
                  <a:cubicBezTo>
                    <a:pt x="6267" y="0"/>
                    <a:pt x="-1302" y="5692"/>
                    <a:pt x="902" y="11980"/>
                  </a:cubicBezTo>
                  <a:cubicBezTo>
                    <a:pt x="1017" y="12995"/>
                    <a:pt x="735" y="13502"/>
                    <a:pt x="229" y="13502"/>
                  </a:cubicBezTo>
                  <a:cubicBezTo>
                    <a:pt x="155" y="13502"/>
                    <a:pt x="82" y="13491"/>
                    <a:pt x="0" y="13471"/>
                  </a:cubicBezTo>
                  <a:cubicBezTo>
                    <a:pt x="1552" y="16949"/>
                    <a:pt x="3748" y="19931"/>
                    <a:pt x="6851" y="21087"/>
                  </a:cubicBezTo>
                  <a:cubicBezTo>
                    <a:pt x="7716" y="21438"/>
                    <a:pt x="8594" y="21600"/>
                    <a:pt x="9467" y="21600"/>
                  </a:cubicBezTo>
                  <a:cubicBezTo>
                    <a:pt x="12778" y="21600"/>
                    <a:pt x="15971" y="19225"/>
                    <a:pt x="17710" y="15291"/>
                  </a:cubicBezTo>
                  <a:cubicBezTo>
                    <a:pt x="20298" y="9160"/>
                    <a:pt x="17065" y="879"/>
                    <a:pt x="11378" y="52"/>
                  </a:cubicBezTo>
                  <a:cubicBezTo>
                    <a:pt x="11157" y="16"/>
                    <a:pt x="10929" y="0"/>
                    <a:pt x="10692" y="0"/>
                  </a:cubicBezTo>
                  <a:close/>
                </a:path>
              </a:pathLst>
            </a:custGeom>
            <a:solidFill>
              <a:srgbClr val="79C8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2" name="Google Shape;355;p33"/>
            <p:cNvSpPr/>
            <p:nvPr/>
          </p:nvSpPr>
          <p:spPr>
            <a:xfrm>
              <a:off x="288536" y="401076"/>
              <a:ext cx="182589" cy="16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extrusionOk="0">
                  <a:moveTo>
                    <a:pt x="11627" y="2611"/>
                  </a:moveTo>
                  <a:cubicBezTo>
                    <a:pt x="11877" y="2611"/>
                    <a:pt x="12112" y="2627"/>
                    <a:pt x="12336" y="2665"/>
                  </a:cubicBezTo>
                  <a:cubicBezTo>
                    <a:pt x="15020" y="2800"/>
                    <a:pt x="16975" y="4400"/>
                    <a:pt x="18197" y="6800"/>
                  </a:cubicBezTo>
                  <a:cubicBezTo>
                    <a:pt x="19296" y="9065"/>
                    <a:pt x="19415" y="12000"/>
                    <a:pt x="18197" y="14265"/>
                  </a:cubicBezTo>
                  <a:cubicBezTo>
                    <a:pt x="16736" y="17347"/>
                    <a:pt x="13801" y="19158"/>
                    <a:pt x="10751" y="19158"/>
                  </a:cubicBezTo>
                  <a:cubicBezTo>
                    <a:pt x="9976" y="19158"/>
                    <a:pt x="9194" y="19044"/>
                    <a:pt x="8426" y="18800"/>
                  </a:cubicBezTo>
                  <a:cubicBezTo>
                    <a:pt x="8060" y="18665"/>
                    <a:pt x="7817" y="18665"/>
                    <a:pt x="7451" y="18400"/>
                  </a:cubicBezTo>
                  <a:cubicBezTo>
                    <a:pt x="5496" y="17465"/>
                    <a:pt x="3788" y="15731"/>
                    <a:pt x="2442" y="13331"/>
                  </a:cubicBezTo>
                  <a:lnTo>
                    <a:pt x="2932" y="12800"/>
                  </a:lnTo>
                  <a:cubicBezTo>
                    <a:pt x="3055" y="12400"/>
                    <a:pt x="3055" y="12000"/>
                    <a:pt x="2932" y="11600"/>
                  </a:cubicBezTo>
                  <a:cubicBezTo>
                    <a:pt x="2323" y="10131"/>
                    <a:pt x="2566" y="8665"/>
                    <a:pt x="3545" y="7065"/>
                  </a:cubicBezTo>
                  <a:cubicBezTo>
                    <a:pt x="5319" y="4396"/>
                    <a:pt x="9117" y="2611"/>
                    <a:pt x="11627" y="2611"/>
                  </a:cubicBezTo>
                  <a:close/>
                  <a:moveTo>
                    <a:pt x="11870" y="0"/>
                  </a:moveTo>
                  <a:cubicBezTo>
                    <a:pt x="11418" y="0"/>
                    <a:pt x="10960" y="42"/>
                    <a:pt x="10505" y="131"/>
                  </a:cubicBezTo>
                  <a:cubicBezTo>
                    <a:pt x="6595" y="796"/>
                    <a:pt x="611" y="4665"/>
                    <a:pt x="491" y="9465"/>
                  </a:cubicBezTo>
                  <a:cubicBezTo>
                    <a:pt x="368" y="9465"/>
                    <a:pt x="2" y="9600"/>
                    <a:pt x="2" y="9731"/>
                  </a:cubicBezTo>
                  <a:cubicBezTo>
                    <a:pt x="-118" y="16189"/>
                    <a:pt x="5126" y="21600"/>
                    <a:pt x="10902" y="21600"/>
                  </a:cubicBezTo>
                  <a:cubicBezTo>
                    <a:pt x="10975" y="21600"/>
                    <a:pt x="11044" y="21600"/>
                    <a:pt x="11114" y="21600"/>
                  </a:cubicBezTo>
                  <a:cubicBezTo>
                    <a:pt x="16365" y="21465"/>
                    <a:pt x="21251" y="16665"/>
                    <a:pt x="21370" y="10800"/>
                  </a:cubicBezTo>
                  <a:cubicBezTo>
                    <a:pt x="21482" y="5175"/>
                    <a:pt x="16874" y="0"/>
                    <a:pt x="1187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3" name="Google Shape;356;p33"/>
            <p:cNvSpPr/>
            <p:nvPr/>
          </p:nvSpPr>
          <p:spPr>
            <a:xfrm>
              <a:off x="322980" y="452858"/>
              <a:ext cx="53889" cy="5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extrusionOk="0">
                  <a:moveTo>
                    <a:pt x="15915" y="0"/>
                  </a:moveTo>
                  <a:cubicBezTo>
                    <a:pt x="11531" y="0"/>
                    <a:pt x="6782" y="2527"/>
                    <a:pt x="3599" y="5961"/>
                  </a:cubicBezTo>
                  <a:cubicBezTo>
                    <a:pt x="807" y="9849"/>
                    <a:pt x="-797" y="14510"/>
                    <a:pt x="403" y="19552"/>
                  </a:cubicBezTo>
                  <a:cubicBezTo>
                    <a:pt x="731" y="20840"/>
                    <a:pt x="1616" y="21600"/>
                    <a:pt x="2588" y="21600"/>
                  </a:cubicBezTo>
                  <a:cubicBezTo>
                    <a:pt x="2790" y="21600"/>
                    <a:pt x="2992" y="21563"/>
                    <a:pt x="3207" y="21502"/>
                  </a:cubicBezTo>
                  <a:cubicBezTo>
                    <a:pt x="4799" y="21502"/>
                    <a:pt x="5999" y="19944"/>
                    <a:pt x="5203" y="18386"/>
                  </a:cubicBezTo>
                  <a:cubicBezTo>
                    <a:pt x="4799" y="15676"/>
                    <a:pt x="6403" y="12180"/>
                    <a:pt x="8399" y="10230"/>
                  </a:cubicBezTo>
                  <a:cubicBezTo>
                    <a:pt x="10142" y="8194"/>
                    <a:pt x="12504" y="7053"/>
                    <a:pt x="15207" y="7053"/>
                  </a:cubicBezTo>
                  <a:cubicBezTo>
                    <a:pt x="15599" y="7053"/>
                    <a:pt x="15990" y="7077"/>
                    <a:pt x="16407" y="7126"/>
                  </a:cubicBezTo>
                  <a:cubicBezTo>
                    <a:pt x="17607" y="7126"/>
                    <a:pt x="18807" y="6734"/>
                    <a:pt x="20007" y="5961"/>
                  </a:cubicBezTo>
                  <a:cubicBezTo>
                    <a:pt x="20803" y="4796"/>
                    <a:pt x="20803" y="3238"/>
                    <a:pt x="20399" y="2073"/>
                  </a:cubicBezTo>
                  <a:lnTo>
                    <a:pt x="18807" y="527"/>
                  </a:lnTo>
                  <a:cubicBezTo>
                    <a:pt x="18403" y="527"/>
                    <a:pt x="17607" y="527"/>
                    <a:pt x="17607" y="135"/>
                  </a:cubicBezTo>
                  <a:cubicBezTo>
                    <a:pt x="17051" y="49"/>
                    <a:pt x="16483" y="0"/>
                    <a:pt x="1591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4" name="Google Shape;357;p33"/>
            <p:cNvSpPr/>
            <p:nvPr/>
          </p:nvSpPr>
          <p:spPr>
            <a:xfrm>
              <a:off x="73253" y="824323"/>
              <a:ext cx="174401" cy="173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3" h="21600" extrusionOk="0">
                  <a:moveTo>
                    <a:pt x="7245" y="4066"/>
                  </a:moveTo>
                  <a:cubicBezTo>
                    <a:pt x="8056" y="4066"/>
                    <a:pt x="8290" y="5237"/>
                    <a:pt x="7707" y="5627"/>
                  </a:cubicBezTo>
                  <a:cubicBezTo>
                    <a:pt x="4690" y="6666"/>
                    <a:pt x="2600" y="9660"/>
                    <a:pt x="3527" y="13172"/>
                  </a:cubicBezTo>
                  <a:cubicBezTo>
                    <a:pt x="3604" y="13587"/>
                    <a:pt x="3205" y="13895"/>
                    <a:pt x="2875" y="13895"/>
                  </a:cubicBezTo>
                  <a:cubicBezTo>
                    <a:pt x="2688" y="13895"/>
                    <a:pt x="2526" y="13796"/>
                    <a:pt x="2482" y="13562"/>
                  </a:cubicBezTo>
                  <a:cubicBezTo>
                    <a:pt x="1324" y="9788"/>
                    <a:pt x="3527" y="4584"/>
                    <a:pt x="7245" y="4066"/>
                  </a:cubicBezTo>
                  <a:close/>
                  <a:moveTo>
                    <a:pt x="9709" y="0"/>
                  </a:moveTo>
                  <a:cubicBezTo>
                    <a:pt x="6919" y="0"/>
                    <a:pt x="4140" y="1191"/>
                    <a:pt x="2369" y="3545"/>
                  </a:cubicBezTo>
                  <a:cubicBezTo>
                    <a:pt x="-1001" y="7968"/>
                    <a:pt x="-535" y="14342"/>
                    <a:pt x="2251" y="18762"/>
                  </a:cubicBezTo>
                  <a:lnTo>
                    <a:pt x="2251" y="19025"/>
                  </a:lnTo>
                  <a:cubicBezTo>
                    <a:pt x="2369" y="18959"/>
                    <a:pt x="2512" y="18926"/>
                    <a:pt x="2658" y="18926"/>
                  </a:cubicBezTo>
                  <a:cubicBezTo>
                    <a:pt x="2801" y="18926"/>
                    <a:pt x="2948" y="18959"/>
                    <a:pt x="3065" y="19025"/>
                  </a:cubicBezTo>
                  <a:cubicBezTo>
                    <a:pt x="5089" y="20692"/>
                    <a:pt x="7553" y="21600"/>
                    <a:pt x="9962" y="21600"/>
                  </a:cubicBezTo>
                  <a:cubicBezTo>
                    <a:pt x="12807" y="21600"/>
                    <a:pt x="15576" y="20339"/>
                    <a:pt x="17464" y="17591"/>
                  </a:cubicBezTo>
                  <a:cubicBezTo>
                    <a:pt x="20599" y="13041"/>
                    <a:pt x="19902" y="5627"/>
                    <a:pt x="15722" y="2115"/>
                  </a:cubicBezTo>
                  <a:cubicBezTo>
                    <a:pt x="14006" y="702"/>
                    <a:pt x="11854" y="0"/>
                    <a:pt x="9709" y="0"/>
                  </a:cubicBezTo>
                  <a:close/>
                </a:path>
              </a:pathLst>
            </a:custGeom>
            <a:solidFill>
              <a:srgbClr val="79C8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5" name="Google Shape;358;p33"/>
            <p:cNvSpPr/>
            <p:nvPr/>
          </p:nvSpPr>
          <p:spPr>
            <a:xfrm>
              <a:off x="63243" y="93911"/>
              <a:ext cx="52145" cy="5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61" y="0"/>
                  </a:moveTo>
                  <a:cubicBezTo>
                    <a:pt x="3357" y="0"/>
                    <a:pt x="3166" y="40"/>
                    <a:pt x="3016" y="186"/>
                  </a:cubicBezTo>
                  <a:cubicBezTo>
                    <a:pt x="1719" y="186"/>
                    <a:pt x="0" y="1870"/>
                    <a:pt x="0" y="3965"/>
                  </a:cubicBezTo>
                  <a:cubicBezTo>
                    <a:pt x="0" y="12782"/>
                    <a:pt x="8637" y="21176"/>
                    <a:pt x="18148" y="21600"/>
                  </a:cubicBezTo>
                  <a:cubicBezTo>
                    <a:pt x="20304" y="21600"/>
                    <a:pt x="21600" y="20765"/>
                    <a:pt x="21600" y="19081"/>
                  </a:cubicBezTo>
                  <a:cubicBezTo>
                    <a:pt x="21600" y="16986"/>
                    <a:pt x="20304" y="15726"/>
                    <a:pt x="19007" y="15302"/>
                  </a:cubicBezTo>
                  <a:cubicBezTo>
                    <a:pt x="12526" y="14466"/>
                    <a:pt x="8201" y="9428"/>
                    <a:pt x="6904" y="2705"/>
                  </a:cubicBezTo>
                  <a:cubicBezTo>
                    <a:pt x="6904" y="1870"/>
                    <a:pt x="6045" y="597"/>
                    <a:pt x="4748" y="186"/>
                  </a:cubicBezTo>
                  <a:cubicBezTo>
                    <a:pt x="4462" y="186"/>
                    <a:pt x="3984" y="0"/>
                    <a:pt x="356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6" name="Google Shape;359;p33"/>
            <p:cNvSpPr/>
            <p:nvPr/>
          </p:nvSpPr>
          <p:spPr>
            <a:xfrm>
              <a:off x="779886" y="370706"/>
              <a:ext cx="57382" cy="3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13" y="0"/>
                  </a:moveTo>
                  <a:cubicBezTo>
                    <a:pt x="11197" y="0"/>
                    <a:pt x="10081" y="253"/>
                    <a:pt x="9039" y="805"/>
                  </a:cubicBezTo>
                  <a:cubicBezTo>
                    <a:pt x="5109" y="2990"/>
                    <a:pt x="1575" y="8074"/>
                    <a:pt x="0" y="14630"/>
                  </a:cubicBezTo>
                  <a:cubicBezTo>
                    <a:pt x="0" y="17551"/>
                    <a:pt x="794" y="19737"/>
                    <a:pt x="1575" y="21186"/>
                  </a:cubicBezTo>
                  <a:cubicBezTo>
                    <a:pt x="1972" y="21439"/>
                    <a:pt x="2443" y="21600"/>
                    <a:pt x="2926" y="21600"/>
                  </a:cubicBezTo>
                  <a:cubicBezTo>
                    <a:pt x="3881" y="21600"/>
                    <a:pt x="4848" y="20956"/>
                    <a:pt x="5109" y="19001"/>
                  </a:cubicBezTo>
                  <a:cubicBezTo>
                    <a:pt x="5890" y="15366"/>
                    <a:pt x="7861" y="13917"/>
                    <a:pt x="9820" y="13181"/>
                  </a:cubicBezTo>
                  <a:cubicBezTo>
                    <a:pt x="10626" y="12767"/>
                    <a:pt x="11395" y="12583"/>
                    <a:pt x="12127" y="12583"/>
                  </a:cubicBezTo>
                  <a:cubicBezTo>
                    <a:pt x="13887" y="12583"/>
                    <a:pt x="15388" y="13618"/>
                    <a:pt x="16491" y="14630"/>
                  </a:cubicBezTo>
                  <a:cubicBezTo>
                    <a:pt x="17049" y="15159"/>
                    <a:pt x="18004" y="15665"/>
                    <a:pt x="18785" y="15665"/>
                  </a:cubicBezTo>
                  <a:cubicBezTo>
                    <a:pt x="19108" y="15665"/>
                    <a:pt x="19405" y="15573"/>
                    <a:pt x="19641" y="15366"/>
                  </a:cubicBezTo>
                  <a:cubicBezTo>
                    <a:pt x="20819" y="14630"/>
                    <a:pt x="21600" y="11732"/>
                    <a:pt x="21600" y="10259"/>
                  </a:cubicBezTo>
                  <a:cubicBezTo>
                    <a:pt x="21600" y="8074"/>
                    <a:pt x="21203" y="6625"/>
                    <a:pt x="20422" y="4440"/>
                  </a:cubicBezTo>
                  <a:cubicBezTo>
                    <a:pt x="19641" y="3704"/>
                    <a:pt x="18847" y="2990"/>
                    <a:pt x="17669" y="1518"/>
                  </a:cubicBezTo>
                  <a:cubicBezTo>
                    <a:pt x="15971" y="621"/>
                    <a:pt x="14123" y="0"/>
                    <a:pt x="1231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7" name="Google Shape;360;p33"/>
            <p:cNvSpPr/>
            <p:nvPr/>
          </p:nvSpPr>
          <p:spPr>
            <a:xfrm>
              <a:off x="-1" y="0"/>
              <a:ext cx="908244" cy="101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extrusionOk="0">
                  <a:moveTo>
                    <a:pt x="2838" y="376"/>
                  </a:moveTo>
                  <a:cubicBezTo>
                    <a:pt x="3638" y="376"/>
                    <a:pt x="4250" y="1037"/>
                    <a:pt x="4383" y="1697"/>
                  </a:cubicBezTo>
                  <a:cubicBezTo>
                    <a:pt x="4503" y="2474"/>
                    <a:pt x="3999" y="3140"/>
                    <a:pt x="3159" y="3317"/>
                  </a:cubicBezTo>
                  <a:cubicBezTo>
                    <a:pt x="3021" y="3341"/>
                    <a:pt x="2886" y="3354"/>
                    <a:pt x="2756" y="3354"/>
                  </a:cubicBezTo>
                  <a:cubicBezTo>
                    <a:pt x="2523" y="3354"/>
                    <a:pt x="2303" y="3314"/>
                    <a:pt x="2103" y="3229"/>
                  </a:cubicBezTo>
                  <a:cubicBezTo>
                    <a:pt x="1671" y="3051"/>
                    <a:pt x="1335" y="2696"/>
                    <a:pt x="1191" y="2230"/>
                  </a:cubicBezTo>
                  <a:cubicBezTo>
                    <a:pt x="1143" y="1430"/>
                    <a:pt x="1623" y="498"/>
                    <a:pt x="2655" y="388"/>
                  </a:cubicBezTo>
                  <a:cubicBezTo>
                    <a:pt x="2717" y="380"/>
                    <a:pt x="2779" y="376"/>
                    <a:pt x="2838" y="376"/>
                  </a:cubicBezTo>
                  <a:close/>
                  <a:moveTo>
                    <a:pt x="12357" y="479"/>
                  </a:moveTo>
                  <a:cubicBezTo>
                    <a:pt x="13181" y="479"/>
                    <a:pt x="13879" y="918"/>
                    <a:pt x="14199" y="2119"/>
                  </a:cubicBezTo>
                  <a:cubicBezTo>
                    <a:pt x="14583" y="3539"/>
                    <a:pt x="14319" y="5248"/>
                    <a:pt x="14031" y="6691"/>
                  </a:cubicBezTo>
                  <a:cubicBezTo>
                    <a:pt x="13479" y="6669"/>
                    <a:pt x="12903" y="6669"/>
                    <a:pt x="12375" y="6669"/>
                  </a:cubicBezTo>
                  <a:cubicBezTo>
                    <a:pt x="11151" y="5226"/>
                    <a:pt x="9735" y="3916"/>
                    <a:pt x="8079" y="2940"/>
                  </a:cubicBezTo>
                  <a:cubicBezTo>
                    <a:pt x="8103" y="2918"/>
                    <a:pt x="8151" y="2873"/>
                    <a:pt x="8199" y="2807"/>
                  </a:cubicBezTo>
                  <a:cubicBezTo>
                    <a:pt x="9043" y="1857"/>
                    <a:pt x="10897" y="479"/>
                    <a:pt x="12357" y="479"/>
                  </a:cubicBezTo>
                  <a:close/>
                  <a:moveTo>
                    <a:pt x="7791" y="3317"/>
                  </a:moveTo>
                  <a:cubicBezTo>
                    <a:pt x="9279" y="4205"/>
                    <a:pt x="10599" y="5381"/>
                    <a:pt x="11751" y="6691"/>
                  </a:cubicBezTo>
                  <a:cubicBezTo>
                    <a:pt x="9615" y="6758"/>
                    <a:pt x="7503" y="7024"/>
                    <a:pt x="5439" y="7534"/>
                  </a:cubicBezTo>
                  <a:cubicBezTo>
                    <a:pt x="5319" y="7556"/>
                    <a:pt x="5199" y="7579"/>
                    <a:pt x="5055" y="7646"/>
                  </a:cubicBezTo>
                  <a:cubicBezTo>
                    <a:pt x="5079" y="7579"/>
                    <a:pt x="5079" y="7556"/>
                    <a:pt x="5103" y="7490"/>
                  </a:cubicBezTo>
                  <a:cubicBezTo>
                    <a:pt x="5895" y="6025"/>
                    <a:pt x="6735" y="4582"/>
                    <a:pt x="7791" y="3317"/>
                  </a:cubicBezTo>
                  <a:close/>
                  <a:moveTo>
                    <a:pt x="4815" y="2052"/>
                  </a:moveTo>
                  <a:cubicBezTo>
                    <a:pt x="5751" y="2274"/>
                    <a:pt x="6591" y="2651"/>
                    <a:pt x="7359" y="3051"/>
                  </a:cubicBezTo>
                  <a:cubicBezTo>
                    <a:pt x="6783" y="3806"/>
                    <a:pt x="6279" y="4582"/>
                    <a:pt x="5799" y="5337"/>
                  </a:cubicBezTo>
                  <a:cubicBezTo>
                    <a:pt x="5295" y="6136"/>
                    <a:pt x="4839" y="6935"/>
                    <a:pt x="4455" y="7779"/>
                  </a:cubicBezTo>
                  <a:cubicBezTo>
                    <a:pt x="4095" y="7889"/>
                    <a:pt x="3735" y="8000"/>
                    <a:pt x="3351" y="8156"/>
                  </a:cubicBezTo>
                  <a:cubicBezTo>
                    <a:pt x="2703" y="6691"/>
                    <a:pt x="2271" y="5204"/>
                    <a:pt x="1983" y="3606"/>
                  </a:cubicBezTo>
                  <a:cubicBezTo>
                    <a:pt x="2210" y="3672"/>
                    <a:pt x="2456" y="3704"/>
                    <a:pt x="2706" y="3704"/>
                  </a:cubicBezTo>
                  <a:cubicBezTo>
                    <a:pt x="3724" y="3704"/>
                    <a:pt x="4796" y="3157"/>
                    <a:pt x="4815" y="2052"/>
                  </a:cubicBezTo>
                  <a:close/>
                  <a:moveTo>
                    <a:pt x="12735" y="7090"/>
                  </a:moveTo>
                  <a:cubicBezTo>
                    <a:pt x="13143" y="7090"/>
                    <a:pt x="13551" y="7090"/>
                    <a:pt x="13959" y="7113"/>
                  </a:cubicBezTo>
                  <a:cubicBezTo>
                    <a:pt x="13839" y="7490"/>
                    <a:pt x="13743" y="7889"/>
                    <a:pt x="13671" y="8266"/>
                  </a:cubicBezTo>
                  <a:cubicBezTo>
                    <a:pt x="13671" y="8245"/>
                    <a:pt x="13623" y="8245"/>
                    <a:pt x="13623" y="8222"/>
                  </a:cubicBezTo>
                  <a:cubicBezTo>
                    <a:pt x="13335" y="7823"/>
                    <a:pt x="13023" y="7467"/>
                    <a:pt x="12735" y="7090"/>
                  </a:cubicBezTo>
                  <a:close/>
                  <a:moveTo>
                    <a:pt x="4215" y="8245"/>
                  </a:moveTo>
                  <a:cubicBezTo>
                    <a:pt x="4071" y="8555"/>
                    <a:pt x="3951" y="8866"/>
                    <a:pt x="3783" y="9199"/>
                  </a:cubicBezTo>
                  <a:cubicBezTo>
                    <a:pt x="3711" y="8933"/>
                    <a:pt x="3591" y="8711"/>
                    <a:pt x="3495" y="8489"/>
                  </a:cubicBezTo>
                  <a:cubicBezTo>
                    <a:pt x="3519" y="8489"/>
                    <a:pt x="3543" y="8466"/>
                    <a:pt x="3543" y="8466"/>
                  </a:cubicBezTo>
                  <a:cubicBezTo>
                    <a:pt x="3759" y="8378"/>
                    <a:pt x="3999" y="8333"/>
                    <a:pt x="4215" y="8245"/>
                  </a:cubicBezTo>
                  <a:close/>
                  <a:moveTo>
                    <a:pt x="18978" y="7376"/>
                  </a:moveTo>
                  <a:cubicBezTo>
                    <a:pt x="19665" y="7376"/>
                    <a:pt x="20227" y="7955"/>
                    <a:pt x="20343" y="8533"/>
                  </a:cubicBezTo>
                  <a:cubicBezTo>
                    <a:pt x="20511" y="9199"/>
                    <a:pt x="20055" y="9909"/>
                    <a:pt x="19335" y="10131"/>
                  </a:cubicBezTo>
                  <a:cubicBezTo>
                    <a:pt x="19263" y="10109"/>
                    <a:pt x="19239" y="10087"/>
                    <a:pt x="19191" y="10087"/>
                  </a:cubicBezTo>
                  <a:cubicBezTo>
                    <a:pt x="19119" y="10087"/>
                    <a:pt x="19023" y="10109"/>
                    <a:pt x="18975" y="10176"/>
                  </a:cubicBezTo>
                  <a:lnTo>
                    <a:pt x="18951" y="10198"/>
                  </a:lnTo>
                  <a:cubicBezTo>
                    <a:pt x="18615" y="10198"/>
                    <a:pt x="18303" y="10065"/>
                    <a:pt x="18111" y="9843"/>
                  </a:cubicBezTo>
                  <a:cubicBezTo>
                    <a:pt x="17823" y="9554"/>
                    <a:pt x="17679" y="9177"/>
                    <a:pt x="17703" y="8777"/>
                  </a:cubicBezTo>
                  <a:cubicBezTo>
                    <a:pt x="17703" y="8755"/>
                    <a:pt x="17703" y="8688"/>
                    <a:pt x="17679" y="8666"/>
                  </a:cubicBezTo>
                  <a:cubicBezTo>
                    <a:pt x="17679" y="8644"/>
                    <a:pt x="17655" y="8644"/>
                    <a:pt x="17631" y="8644"/>
                  </a:cubicBezTo>
                  <a:cubicBezTo>
                    <a:pt x="17679" y="7978"/>
                    <a:pt x="18231" y="7446"/>
                    <a:pt x="18903" y="7379"/>
                  </a:cubicBezTo>
                  <a:cubicBezTo>
                    <a:pt x="18928" y="7377"/>
                    <a:pt x="18953" y="7376"/>
                    <a:pt x="18978" y="7376"/>
                  </a:cubicBezTo>
                  <a:close/>
                  <a:moveTo>
                    <a:pt x="14367" y="7157"/>
                  </a:moveTo>
                  <a:cubicBezTo>
                    <a:pt x="15495" y="7201"/>
                    <a:pt x="16599" y="7334"/>
                    <a:pt x="17679" y="7534"/>
                  </a:cubicBezTo>
                  <a:cubicBezTo>
                    <a:pt x="17295" y="7889"/>
                    <a:pt x="17103" y="8422"/>
                    <a:pt x="17223" y="8911"/>
                  </a:cubicBezTo>
                  <a:cubicBezTo>
                    <a:pt x="17247" y="9000"/>
                    <a:pt x="17319" y="9044"/>
                    <a:pt x="17415" y="9044"/>
                  </a:cubicBezTo>
                  <a:cubicBezTo>
                    <a:pt x="17319" y="9754"/>
                    <a:pt x="17895" y="10419"/>
                    <a:pt x="18639" y="10575"/>
                  </a:cubicBezTo>
                  <a:cubicBezTo>
                    <a:pt x="17919" y="11174"/>
                    <a:pt x="17079" y="11663"/>
                    <a:pt x="16215" y="12085"/>
                  </a:cubicBezTo>
                  <a:cubicBezTo>
                    <a:pt x="15591" y="10797"/>
                    <a:pt x="14679" y="9599"/>
                    <a:pt x="13983" y="8711"/>
                  </a:cubicBezTo>
                  <a:cubicBezTo>
                    <a:pt x="14127" y="8222"/>
                    <a:pt x="14295" y="7690"/>
                    <a:pt x="14367" y="7157"/>
                  </a:cubicBezTo>
                  <a:close/>
                  <a:moveTo>
                    <a:pt x="13815" y="9199"/>
                  </a:moveTo>
                  <a:cubicBezTo>
                    <a:pt x="14511" y="10087"/>
                    <a:pt x="15255" y="11174"/>
                    <a:pt x="15783" y="12218"/>
                  </a:cubicBezTo>
                  <a:cubicBezTo>
                    <a:pt x="14535" y="12750"/>
                    <a:pt x="13143" y="13128"/>
                    <a:pt x="11823" y="13416"/>
                  </a:cubicBezTo>
                  <a:cubicBezTo>
                    <a:pt x="12423" y="12462"/>
                    <a:pt x="12951" y="11463"/>
                    <a:pt x="13359" y="10419"/>
                  </a:cubicBezTo>
                  <a:cubicBezTo>
                    <a:pt x="13503" y="10020"/>
                    <a:pt x="13671" y="9599"/>
                    <a:pt x="13815" y="9199"/>
                  </a:cubicBezTo>
                  <a:close/>
                  <a:moveTo>
                    <a:pt x="3015" y="8666"/>
                  </a:moveTo>
                  <a:cubicBezTo>
                    <a:pt x="3183" y="9044"/>
                    <a:pt x="3375" y="9421"/>
                    <a:pt x="3543" y="9776"/>
                  </a:cubicBezTo>
                  <a:cubicBezTo>
                    <a:pt x="3063" y="10975"/>
                    <a:pt x="2703" y="12195"/>
                    <a:pt x="2415" y="13438"/>
                  </a:cubicBezTo>
                  <a:cubicBezTo>
                    <a:pt x="1695" y="13217"/>
                    <a:pt x="1023" y="12861"/>
                    <a:pt x="711" y="12218"/>
                  </a:cubicBezTo>
                  <a:cubicBezTo>
                    <a:pt x="-105" y="10575"/>
                    <a:pt x="1551" y="9310"/>
                    <a:pt x="3015" y="8666"/>
                  </a:cubicBezTo>
                  <a:close/>
                  <a:moveTo>
                    <a:pt x="3879" y="10331"/>
                  </a:moveTo>
                  <a:cubicBezTo>
                    <a:pt x="4599" y="11618"/>
                    <a:pt x="5511" y="12839"/>
                    <a:pt x="6519" y="13904"/>
                  </a:cubicBezTo>
                  <a:cubicBezTo>
                    <a:pt x="6039" y="13904"/>
                    <a:pt x="5559" y="13882"/>
                    <a:pt x="5103" y="13816"/>
                  </a:cubicBezTo>
                  <a:cubicBezTo>
                    <a:pt x="4479" y="13771"/>
                    <a:pt x="3663" y="13704"/>
                    <a:pt x="2919" y="13549"/>
                  </a:cubicBezTo>
                  <a:cubicBezTo>
                    <a:pt x="3159" y="12462"/>
                    <a:pt x="3495" y="11374"/>
                    <a:pt x="3879" y="10331"/>
                  </a:cubicBezTo>
                  <a:close/>
                  <a:moveTo>
                    <a:pt x="12063" y="7046"/>
                  </a:moveTo>
                  <a:cubicBezTo>
                    <a:pt x="12255" y="7246"/>
                    <a:pt x="12423" y="7467"/>
                    <a:pt x="12591" y="7667"/>
                  </a:cubicBezTo>
                  <a:cubicBezTo>
                    <a:pt x="12831" y="7978"/>
                    <a:pt x="13119" y="8333"/>
                    <a:pt x="13455" y="8755"/>
                  </a:cubicBezTo>
                  <a:cubicBezTo>
                    <a:pt x="13191" y="9776"/>
                    <a:pt x="12783" y="10752"/>
                    <a:pt x="12351" y="11663"/>
                  </a:cubicBezTo>
                  <a:cubicBezTo>
                    <a:pt x="12015" y="12306"/>
                    <a:pt x="11655" y="12928"/>
                    <a:pt x="11271" y="13527"/>
                  </a:cubicBezTo>
                  <a:cubicBezTo>
                    <a:pt x="10839" y="13594"/>
                    <a:pt x="10431" y="13660"/>
                    <a:pt x="10023" y="13704"/>
                  </a:cubicBezTo>
                  <a:cubicBezTo>
                    <a:pt x="9063" y="13860"/>
                    <a:pt x="8103" y="13904"/>
                    <a:pt x="7119" y="13904"/>
                  </a:cubicBezTo>
                  <a:cubicBezTo>
                    <a:pt x="6711" y="13438"/>
                    <a:pt x="6303" y="13017"/>
                    <a:pt x="6015" y="12639"/>
                  </a:cubicBezTo>
                  <a:cubicBezTo>
                    <a:pt x="5271" y="11707"/>
                    <a:pt x="4623" y="10752"/>
                    <a:pt x="4095" y="9709"/>
                  </a:cubicBezTo>
                  <a:cubicBezTo>
                    <a:pt x="4335" y="9154"/>
                    <a:pt x="4575" y="8578"/>
                    <a:pt x="4815" y="8045"/>
                  </a:cubicBezTo>
                  <a:cubicBezTo>
                    <a:pt x="5895" y="7756"/>
                    <a:pt x="7023" y="7534"/>
                    <a:pt x="8151" y="7357"/>
                  </a:cubicBezTo>
                  <a:cubicBezTo>
                    <a:pt x="9423" y="7157"/>
                    <a:pt x="10743" y="7090"/>
                    <a:pt x="12063" y="7046"/>
                  </a:cubicBezTo>
                  <a:close/>
                  <a:moveTo>
                    <a:pt x="10959" y="14015"/>
                  </a:moveTo>
                  <a:cubicBezTo>
                    <a:pt x="10479" y="14681"/>
                    <a:pt x="9951" y="15347"/>
                    <a:pt x="9399" y="15990"/>
                  </a:cubicBezTo>
                  <a:cubicBezTo>
                    <a:pt x="8703" y="15480"/>
                    <a:pt x="8079" y="14903"/>
                    <a:pt x="7551" y="14326"/>
                  </a:cubicBezTo>
                  <a:cubicBezTo>
                    <a:pt x="8079" y="14304"/>
                    <a:pt x="8583" y="14259"/>
                    <a:pt x="9111" y="14237"/>
                  </a:cubicBezTo>
                  <a:cubicBezTo>
                    <a:pt x="9711" y="14193"/>
                    <a:pt x="10335" y="14104"/>
                    <a:pt x="10959" y="14015"/>
                  </a:cubicBezTo>
                  <a:close/>
                  <a:moveTo>
                    <a:pt x="15951" y="12639"/>
                  </a:moveTo>
                  <a:cubicBezTo>
                    <a:pt x="16791" y="14415"/>
                    <a:pt x="16959" y="16168"/>
                    <a:pt x="15231" y="17145"/>
                  </a:cubicBezTo>
                  <a:cubicBezTo>
                    <a:pt x="14637" y="17494"/>
                    <a:pt x="14017" y="17644"/>
                    <a:pt x="13390" y="17644"/>
                  </a:cubicBezTo>
                  <a:cubicBezTo>
                    <a:pt x="12139" y="17644"/>
                    <a:pt x="10862" y="17047"/>
                    <a:pt x="9711" y="16235"/>
                  </a:cubicBezTo>
                  <a:cubicBezTo>
                    <a:pt x="10359" y="15524"/>
                    <a:pt x="10959" y="14748"/>
                    <a:pt x="11511" y="13926"/>
                  </a:cubicBezTo>
                  <a:cubicBezTo>
                    <a:pt x="12999" y="13660"/>
                    <a:pt x="14559" y="13238"/>
                    <a:pt x="15951" y="12639"/>
                  </a:cubicBezTo>
                  <a:close/>
                  <a:moveTo>
                    <a:pt x="2799" y="13949"/>
                  </a:moveTo>
                  <a:lnTo>
                    <a:pt x="3159" y="14015"/>
                  </a:lnTo>
                  <a:cubicBezTo>
                    <a:pt x="4359" y="14237"/>
                    <a:pt x="5631" y="14348"/>
                    <a:pt x="6879" y="14348"/>
                  </a:cubicBezTo>
                  <a:cubicBezTo>
                    <a:pt x="7455" y="14948"/>
                    <a:pt x="8223" y="15658"/>
                    <a:pt x="9111" y="16302"/>
                  </a:cubicBezTo>
                  <a:cubicBezTo>
                    <a:pt x="8199" y="17300"/>
                    <a:pt x="7143" y="18232"/>
                    <a:pt x="6015" y="19076"/>
                  </a:cubicBezTo>
                  <a:cubicBezTo>
                    <a:pt x="5919" y="18543"/>
                    <a:pt x="5655" y="18054"/>
                    <a:pt x="5199" y="17677"/>
                  </a:cubicBezTo>
                  <a:cubicBezTo>
                    <a:pt x="4776" y="17367"/>
                    <a:pt x="4231" y="17205"/>
                    <a:pt x="3686" y="17205"/>
                  </a:cubicBezTo>
                  <a:cubicBezTo>
                    <a:pt x="3180" y="17205"/>
                    <a:pt x="2675" y="17344"/>
                    <a:pt x="2271" y="17633"/>
                  </a:cubicBezTo>
                  <a:cubicBezTo>
                    <a:pt x="2343" y="16390"/>
                    <a:pt x="2559" y="15125"/>
                    <a:pt x="2799" y="13949"/>
                  </a:cubicBezTo>
                  <a:close/>
                  <a:moveTo>
                    <a:pt x="3687" y="17633"/>
                  </a:moveTo>
                  <a:cubicBezTo>
                    <a:pt x="4109" y="17633"/>
                    <a:pt x="4531" y="17748"/>
                    <a:pt x="4863" y="17988"/>
                  </a:cubicBezTo>
                  <a:cubicBezTo>
                    <a:pt x="5247" y="18232"/>
                    <a:pt x="5487" y="18676"/>
                    <a:pt x="5583" y="19165"/>
                  </a:cubicBezTo>
                  <a:cubicBezTo>
                    <a:pt x="5655" y="19653"/>
                    <a:pt x="5535" y="20141"/>
                    <a:pt x="5223" y="20519"/>
                  </a:cubicBezTo>
                  <a:cubicBezTo>
                    <a:pt x="4835" y="20977"/>
                    <a:pt x="4287" y="21177"/>
                    <a:pt x="3728" y="21177"/>
                  </a:cubicBezTo>
                  <a:cubicBezTo>
                    <a:pt x="3422" y="21177"/>
                    <a:pt x="3112" y="21116"/>
                    <a:pt x="2823" y="21006"/>
                  </a:cubicBezTo>
                  <a:cubicBezTo>
                    <a:pt x="2655" y="20962"/>
                    <a:pt x="2511" y="20873"/>
                    <a:pt x="2343" y="20762"/>
                  </a:cubicBezTo>
                  <a:cubicBezTo>
                    <a:pt x="2295" y="20740"/>
                    <a:pt x="2271" y="20718"/>
                    <a:pt x="2199" y="20718"/>
                  </a:cubicBezTo>
                  <a:cubicBezTo>
                    <a:pt x="1695" y="20008"/>
                    <a:pt x="1551" y="18942"/>
                    <a:pt x="2223" y="18210"/>
                  </a:cubicBezTo>
                  <a:cubicBezTo>
                    <a:pt x="2577" y="17832"/>
                    <a:pt x="3132" y="17633"/>
                    <a:pt x="3687" y="17633"/>
                  </a:cubicBezTo>
                  <a:close/>
                  <a:moveTo>
                    <a:pt x="2847" y="0"/>
                  </a:moveTo>
                  <a:cubicBezTo>
                    <a:pt x="2784" y="0"/>
                    <a:pt x="2719" y="4"/>
                    <a:pt x="2655" y="11"/>
                  </a:cubicBezTo>
                  <a:cubicBezTo>
                    <a:pt x="1503" y="99"/>
                    <a:pt x="471" y="1231"/>
                    <a:pt x="759" y="2274"/>
                  </a:cubicBezTo>
                  <a:cubicBezTo>
                    <a:pt x="783" y="2341"/>
                    <a:pt x="831" y="2385"/>
                    <a:pt x="879" y="2385"/>
                  </a:cubicBezTo>
                  <a:cubicBezTo>
                    <a:pt x="879" y="2896"/>
                    <a:pt x="1191" y="3251"/>
                    <a:pt x="1575" y="3473"/>
                  </a:cubicBezTo>
                  <a:lnTo>
                    <a:pt x="1575" y="3495"/>
                  </a:lnTo>
                  <a:cubicBezTo>
                    <a:pt x="1743" y="5160"/>
                    <a:pt x="2199" y="6802"/>
                    <a:pt x="2871" y="8355"/>
                  </a:cubicBezTo>
                  <a:cubicBezTo>
                    <a:pt x="999" y="9154"/>
                    <a:pt x="-681" y="10442"/>
                    <a:pt x="279" y="12373"/>
                  </a:cubicBezTo>
                  <a:cubicBezTo>
                    <a:pt x="639" y="13150"/>
                    <a:pt x="1455" y="13571"/>
                    <a:pt x="2319" y="13816"/>
                  </a:cubicBezTo>
                  <a:cubicBezTo>
                    <a:pt x="2031" y="15102"/>
                    <a:pt x="1839" y="16412"/>
                    <a:pt x="1743" y="17700"/>
                  </a:cubicBezTo>
                  <a:cubicBezTo>
                    <a:pt x="1743" y="17811"/>
                    <a:pt x="1815" y="17900"/>
                    <a:pt x="1911" y="17921"/>
                  </a:cubicBezTo>
                  <a:cubicBezTo>
                    <a:pt x="1119" y="18765"/>
                    <a:pt x="1143" y="20097"/>
                    <a:pt x="1983" y="20873"/>
                  </a:cubicBezTo>
                  <a:cubicBezTo>
                    <a:pt x="2031" y="20896"/>
                    <a:pt x="2031" y="20896"/>
                    <a:pt x="2055" y="20896"/>
                  </a:cubicBezTo>
                  <a:lnTo>
                    <a:pt x="2055" y="20962"/>
                  </a:lnTo>
                  <a:lnTo>
                    <a:pt x="2079" y="20962"/>
                  </a:lnTo>
                  <a:cubicBezTo>
                    <a:pt x="2079" y="21006"/>
                    <a:pt x="2079" y="21051"/>
                    <a:pt x="2151" y="21073"/>
                  </a:cubicBezTo>
                  <a:cubicBezTo>
                    <a:pt x="2587" y="21426"/>
                    <a:pt x="3151" y="21600"/>
                    <a:pt x="3717" y="21600"/>
                  </a:cubicBezTo>
                  <a:cubicBezTo>
                    <a:pt x="4396" y="21600"/>
                    <a:pt x="5076" y="21348"/>
                    <a:pt x="5535" y="20851"/>
                  </a:cubicBezTo>
                  <a:cubicBezTo>
                    <a:pt x="5895" y="20452"/>
                    <a:pt x="6063" y="19919"/>
                    <a:pt x="6063" y="19408"/>
                  </a:cubicBezTo>
                  <a:cubicBezTo>
                    <a:pt x="7335" y="18543"/>
                    <a:pt x="8463" y="17567"/>
                    <a:pt x="9495" y="16479"/>
                  </a:cubicBezTo>
                  <a:cubicBezTo>
                    <a:pt x="10775" y="17359"/>
                    <a:pt x="12257" y="18070"/>
                    <a:pt x="13657" y="18070"/>
                  </a:cubicBezTo>
                  <a:cubicBezTo>
                    <a:pt x="14514" y="18070"/>
                    <a:pt x="15341" y="17803"/>
                    <a:pt x="16071" y="17145"/>
                  </a:cubicBezTo>
                  <a:cubicBezTo>
                    <a:pt x="17463" y="15902"/>
                    <a:pt x="17199" y="14126"/>
                    <a:pt x="16431" y="12418"/>
                  </a:cubicBezTo>
                  <a:cubicBezTo>
                    <a:pt x="17439" y="11907"/>
                    <a:pt x="18399" y="11330"/>
                    <a:pt x="19143" y="10575"/>
                  </a:cubicBezTo>
                  <a:cubicBezTo>
                    <a:pt x="20103" y="10486"/>
                    <a:pt x="20919" y="9665"/>
                    <a:pt x="20896" y="8755"/>
                  </a:cubicBezTo>
                  <a:cubicBezTo>
                    <a:pt x="20871" y="7834"/>
                    <a:pt x="20051" y="6935"/>
                    <a:pt x="19013" y="6935"/>
                  </a:cubicBezTo>
                  <a:cubicBezTo>
                    <a:pt x="19000" y="6935"/>
                    <a:pt x="18988" y="6935"/>
                    <a:pt x="18975" y="6935"/>
                  </a:cubicBezTo>
                  <a:cubicBezTo>
                    <a:pt x="18615" y="6935"/>
                    <a:pt x="18279" y="7090"/>
                    <a:pt x="17991" y="7268"/>
                  </a:cubicBezTo>
                  <a:cubicBezTo>
                    <a:pt x="17991" y="7201"/>
                    <a:pt x="17919" y="7113"/>
                    <a:pt x="17799" y="7113"/>
                  </a:cubicBezTo>
                  <a:cubicBezTo>
                    <a:pt x="16695" y="6913"/>
                    <a:pt x="15591" y="6802"/>
                    <a:pt x="14463" y="6713"/>
                  </a:cubicBezTo>
                  <a:cubicBezTo>
                    <a:pt x="14559" y="6225"/>
                    <a:pt x="14655" y="5692"/>
                    <a:pt x="14679" y="5204"/>
                  </a:cubicBezTo>
                  <a:cubicBezTo>
                    <a:pt x="14823" y="3783"/>
                    <a:pt x="15135" y="1653"/>
                    <a:pt x="13815" y="587"/>
                  </a:cubicBezTo>
                  <a:cubicBezTo>
                    <a:pt x="13346" y="215"/>
                    <a:pt x="12793" y="66"/>
                    <a:pt x="12224" y="66"/>
                  </a:cubicBezTo>
                  <a:cubicBezTo>
                    <a:pt x="11367" y="66"/>
                    <a:pt x="10475" y="404"/>
                    <a:pt x="9783" y="831"/>
                  </a:cubicBezTo>
                  <a:cubicBezTo>
                    <a:pt x="8991" y="1342"/>
                    <a:pt x="8295" y="2008"/>
                    <a:pt x="7671" y="2718"/>
                  </a:cubicBezTo>
                  <a:cubicBezTo>
                    <a:pt x="6831" y="2252"/>
                    <a:pt x="5895" y="1896"/>
                    <a:pt x="4911" y="1653"/>
                  </a:cubicBezTo>
                  <a:lnTo>
                    <a:pt x="4791" y="1653"/>
                  </a:lnTo>
                  <a:cubicBezTo>
                    <a:pt x="4611" y="777"/>
                    <a:pt x="3817" y="0"/>
                    <a:pt x="284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8" name="Google Shape;361;p33"/>
            <p:cNvSpPr/>
            <p:nvPr/>
          </p:nvSpPr>
          <p:spPr>
            <a:xfrm>
              <a:off x="90740" y="853903"/>
              <a:ext cx="57254" cy="8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600" extrusionOk="0">
                  <a:moveTo>
                    <a:pt x="17639" y="0"/>
                  </a:moveTo>
                  <a:cubicBezTo>
                    <a:pt x="17450" y="0"/>
                    <a:pt x="17250" y="58"/>
                    <a:pt x="17003" y="233"/>
                  </a:cubicBezTo>
                  <a:cubicBezTo>
                    <a:pt x="11415" y="500"/>
                    <a:pt x="6945" y="2873"/>
                    <a:pt x="3592" y="6303"/>
                  </a:cubicBezTo>
                  <a:cubicBezTo>
                    <a:pt x="-138" y="10783"/>
                    <a:pt x="-879" y="16063"/>
                    <a:pt x="980" y="20276"/>
                  </a:cubicBezTo>
                  <a:cubicBezTo>
                    <a:pt x="1356" y="21334"/>
                    <a:pt x="2839" y="21600"/>
                    <a:pt x="3956" y="21600"/>
                  </a:cubicBezTo>
                  <a:cubicBezTo>
                    <a:pt x="5450" y="21334"/>
                    <a:pt x="6568" y="20276"/>
                    <a:pt x="5827" y="19227"/>
                  </a:cubicBezTo>
                  <a:cubicBezTo>
                    <a:pt x="3215" y="11574"/>
                    <a:pt x="11039" y="6303"/>
                    <a:pt x="18486" y="4721"/>
                  </a:cubicBezTo>
                  <a:cubicBezTo>
                    <a:pt x="19980" y="4455"/>
                    <a:pt x="20721" y="3397"/>
                    <a:pt x="20356" y="2082"/>
                  </a:cubicBezTo>
                  <a:cubicBezTo>
                    <a:pt x="19980" y="1024"/>
                    <a:pt x="19603" y="500"/>
                    <a:pt x="18486" y="233"/>
                  </a:cubicBezTo>
                  <a:cubicBezTo>
                    <a:pt x="18239" y="233"/>
                    <a:pt x="17992" y="0"/>
                    <a:pt x="1763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483" name="Google Shape;362;p33"/>
          <p:cNvGrpSpPr/>
          <p:nvPr/>
        </p:nvGrpSpPr>
        <p:grpSpPr>
          <a:xfrm>
            <a:off x="399130" y="505858"/>
            <a:ext cx="1129695" cy="1147894"/>
            <a:chOff x="0" y="0"/>
            <a:chExt cx="1129694" cy="1147893"/>
          </a:xfrm>
        </p:grpSpPr>
        <p:sp>
          <p:nvSpPr>
            <p:cNvPr id="470" name="Google Shape;363;p33"/>
            <p:cNvSpPr/>
            <p:nvPr/>
          </p:nvSpPr>
          <p:spPr>
            <a:xfrm>
              <a:off x="0" y="0"/>
              <a:ext cx="1129695" cy="114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extrusionOk="0">
                  <a:moveTo>
                    <a:pt x="18847" y="317"/>
                  </a:moveTo>
                  <a:cubicBezTo>
                    <a:pt x="19305" y="317"/>
                    <a:pt x="19782" y="492"/>
                    <a:pt x="20190" y="898"/>
                  </a:cubicBezTo>
                  <a:cubicBezTo>
                    <a:pt x="20811" y="1487"/>
                    <a:pt x="20928" y="2409"/>
                    <a:pt x="20520" y="3175"/>
                  </a:cubicBezTo>
                  <a:cubicBezTo>
                    <a:pt x="20199" y="3765"/>
                    <a:pt x="19549" y="4221"/>
                    <a:pt x="18900" y="4221"/>
                  </a:cubicBezTo>
                  <a:cubicBezTo>
                    <a:pt x="18684" y="4221"/>
                    <a:pt x="18468" y="4171"/>
                    <a:pt x="18265" y="4059"/>
                  </a:cubicBezTo>
                  <a:cubicBezTo>
                    <a:pt x="18420" y="3882"/>
                    <a:pt x="18595" y="3686"/>
                    <a:pt x="18790" y="3529"/>
                  </a:cubicBezTo>
                  <a:cubicBezTo>
                    <a:pt x="18887" y="3430"/>
                    <a:pt x="18809" y="3332"/>
                    <a:pt x="18751" y="3273"/>
                  </a:cubicBezTo>
                  <a:cubicBezTo>
                    <a:pt x="18768" y="2927"/>
                    <a:pt x="18483" y="2566"/>
                    <a:pt x="18148" y="2566"/>
                  </a:cubicBezTo>
                  <a:cubicBezTo>
                    <a:pt x="18103" y="2566"/>
                    <a:pt x="18058" y="2572"/>
                    <a:pt x="18012" y="2587"/>
                  </a:cubicBezTo>
                  <a:cubicBezTo>
                    <a:pt x="17973" y="2606"/>
                    <a:pt x="17973" y="2606"/>
                    <a:pt x="17934" y="2645"/>
                  </a:cubicBezTo>
                  <a:cubicBezTo>
                    <a:pt x="17917" y="2627"/>
                    <a:pt x="17899" y="2618"/>
                    <a:pt x="17880" y="2618"/>
                  </a:cubicBezTo>
                  <a:cubicBezTo>
                    <a:pt x="17856" y="2618"/>
                    <a:pt x="17830" y="2632"/>
                    <a:pt x="17798" y="2665"/>
                  </a:cubicBezTo>
                  <a:cubicBezTo>
                    <a:pt x="17624" y="2801"/>
                    <a:pt x="17431" y="2976"/>
                    <a:pt x="17276" y="3152"/>
                  </a:cubicBezTo>
                  <a:cubicBezTo>
                    <a:pt x="17292" y="3131"/>
                    <a:pt x="17291" y="3095"/>
                    <a:pt x="17273" y="3077"/>
                  </a:cubicBezTo>
                  <a:cubicBezTo>
                    <a:pt x="16445" y="1649"/>
                    <a:pt x="17578" y="317"/>
                    <a:pt x="18847" y="317"/>
                  </a:cubicBezTo>
                  <a:close/>
                  <a:moveTo>
                    <a:pt x="18051" y="2802"/>
                  </a:moveTo>
                  <a:cubicBezTo>
                    <a:pt x="18342" y="2861"/>
                    <a:pt x="18557" y="3038"/>
                    <a:pt x="18557" y="3332"/>
                  </a:cubicBezTo>
                  <a:cubicBezTo>
                    <a:pt x="17234" y="4608"/>
                    <a:pt x="15718" y="5884"/>
                    <a:pt x="14668" y="7395"/>
                  </a:cubicBezTo>
                  <a:cubicBezTo>
                    <a:pt x="14493" y="7199"/>
                    <a:pt x="14298" y="7023"/>
                    <a:pt x="14085" y="6885"/>
                  </a:cubicBezTo>
                  <a:cubicBezTo>
                    <a:pt x="15446" y="5610"/>
                    <a:pt x="16690" y="4157"/>
                    <a:pt x="18012" y="2861"/>
                  </a:cubicBezTo>
                  <a:cubicBezTo>
                    <a:pt x="18012" y="2841"/>
                    <a:pt x="18051" y="2841"/>
                    <a:pt x="18051" y="2802"/>
                  </a:cubicBezTo>
                  <a:close/>
                  <a:moveTo>
                    <a:pt x="3782" y="7492"/>
                  </a:moveTo>
                  <a:cubicBezTo>
                    <a:pt x="3819" y="7492"/>
                    <a:pt x="3858" y="7499"/>
                    <a:pt x="3897" y="7513"/>
                  </a:cubicBezTo>
                  <a:lnTo>
                    <a:pt x="3916" y="7513"/>
                  </a:lnTo>
                  <a:cubicBezTo>
                    <a:pt x="5433" y="8043"/>
                    <a:pt x="6988" y="8377"/>
                    <a:pt x="8563" y="8475"/>
                  </a:cubicBezTo>
                  <a:cubicBezTo>
                    <a:pt x="8563" y="8554"/>
                    <a:pt x="8582" y="8632"/>
                    <a:pt x="8622" y="8652"/>
                  </a:cubicBezTo>
                  <a:cubicBezTo>
                    <a:pt x="8544" y="8868"/>
                    <a:pt x="8485" y="9064"/>
                    <a:pt x="8447" y="9280"/>
                  </a:cubicBezTo>
                  <a:cubicBezTo>
                    <a:pt x="8447" y="9260"/>
                    <a:pt x="8447" y="9260"/>
                    <a:pt x="8427" y="9260"/>
                  </a:cubicBezTo>
                  <a:cubicBezTo>
                    <a:pt x="6774" y="8927"/>
                    <a:pt x="5141" y="8554"/>
                    <a:pt x="3508" y="8102"/>
                  </a:cubicBezTo>
                  <a:lnTo>
                    <a:pt x="3430" y="8102"/>
                  </a:lnTo>
                  <a:lnTo>
                    <a:pt x="3430" y="8063"/>
                  </a:lnTo>
                  <a:cubicBezTo>
                    <a:pt x="3311" y="7822"/>
                    <a:pt x="3520" y="7492"/>
                    <a:pt x="3782" y="7492"/>
                  </a:cubicBezTo>
                  <a:close/>
                  <a:moveTo>
                    <a:pt x="2705" y="5821"/>
                  </a:moveTo>
                  <a:cubicBezTo>
                    <a:pt x="3551" y="5821"/>
                    <a:pt x="4313" y="6434"/>
                    <a:pt x="4383" y="7317"/>
                  </a:cubicBezTo>
                  <a:cubicBezTo>
                    <a:pt x="4169" y="7277"/>
                    <a:pt x="3975" y="7199"/>
                    <a:pt x="3761" y="7101"/>
                  </a:cubicBezTo>
                  <a:cubicBezTo>
                    <a:pt x="3742" y="7096"/>
                    <a:pt x="3725" y="7093"/>
                    <a:pt x="3708" y="7093"/>
                  </a:cubicBezTo>
                  <a:cubicBezTo>
                    <a:pt x="3601" y="7093"/>
                    <a:pt x="3533" y="7193"/>
                    <a:pt x="3567" y="7277"/>
                  </a:cubicBezTo>
                  <a:cubicBezTo>
                    <a:pt x="3236" y="7415"/>
                    <a:pt x="3042" y="7866"/>
                    <a:pt x="3294" y="8161"/>
                  </a:cubicBezTo>
                  <a:cubicBezTo>
                    <a:pt x="3294" y="8181"/>
                    <a:pt x="3314" y="8181"/>
                    <a:pt x="3333" y="8181"/>
                  </a:cubicBezTo>
                  <a:cubicBezTo>
                    <a:pt x="3314" y="8259"/>
                    <a:pt x="3333" y="8377"/>
                    <a:pt x="3430" y="8397"/>
                  </a:cubicBezTo>
                  <a:cubicBezTo>
                    <a:pt x="3722" y="8495"/>
                    <a:pt x="4013" y="8593"/>
                    <a:pt x="4305" y="8671"/>
                  </a:cubicBezTo>
                  <a:cubicBezTo>
                    <a:pt x="3795" y="9225"/>
                    <a:pt x="3137" y="9555"/>
                    <a:pt x="2369" y="9555"/>
                  </a:cubicBezTo>
                  <a:cubicBezTo>
                    <a:pt x="2347" y="9555"/>
                    <a:pt x="2325" y="9555"/>
                    <a:pt x="2302" y="9555"/>
                  </a:cubicBezTo>
                  <a:cubicBezTo>
                    <a:pt x="1194" y="9535"/>
                    <a:pt x="-167" y="8691"/>
                    <a:pt x="475" y="7415"/>
                  </a:cubicBezTo>
                  <a:cubicBezTo>
                    <a:pt x="864" y="6669"/>
                    <a:pt x="1564" y="6002"/>
                    <a:pt x="2419" y="5845"/>
                  </a:cubicBezTo>
                  <a:cubicBezTo>
                    <a:pt x="2515" y="5829"/>
                    <a:pt x="2611" y="5821"/>
                    <a:pt x="2705" y="5821"/>
                  </a:cubicBezTo>
                  <a:close/>
                  <a:moveTo>
                    <a:pt x="11738" y="6627"/>
                  </a:moveTo>
                  <a:cubicBezTo>
                    <a:pt x="12749" y="6627"/>
                    <a:pt x="13778" y="6960"/>
                    <a:pt x="14357" y="7553"/>
                  </a:cubicBezTo>
                  <a:cubicBezTo>
                    <a:pt x="15523" y="8769"/>
                    <a:pt x="15737" y="10889"/>
                    <a:pt x="14551" y="12165"/>
                  </a:cubicBezTo>
                  <a:cubicBezTo>
                    <a:pt x="13886" y="12899"/>
                    <a:pt x="12902" y="13325"/>
                    <a:pt x="11924" y="13325"/>
                  </a:cubicBezTo>
                  <a:cubicBezTo>
                    <a:pt x="11358" y="13325"/>
                    <a:pt x="10793" y="13182"/>
                    <a:pt x="10293" y="12872"/>
                  </a:cubicBezTo>
                  <a:cubicBezTo>
                    <a:pt x="8855" y="11989"/>
                    <a:pt x="8388" y="10183"/>
                    <a:pt x="8855" y="8632"/>
                  </a:cubicBezTo>
                  <a:cubicBezTo>
                    <a:pt x="8855" y="8613"/>
                    <a:pt x="8874" y="8574"/>
                    <a:pt x="8874" y="8554"/>
                  </a:cubicBezTo>
                  <a:cubicBezTo>
                    <a:pt x="8913" y="8534"/>
                    <a:pt x="8913" y="8515"/>
                    <a:pt x="8913" y="8475"/>
                  </a:cubicBezTo>
                  <a:lnTo>
                    <a:pt x="8913" y="8436"/>
                  </a:lnTo>
                  <a:cubicBezTo>
                    <a:pt x="9164" y="7177"/>
                    <a:pt x="10437" y="6627"/>
                    <a:pt x="11738" y="6627"/>
                  </a:cubicBezTo>
                  <a:close/>
                  <a:moveTo>
                    <a:pt x="13404" y="13343"/>
                  </a:moveTo>
                  <a:cubicBezTo>
                    <a:pt x="13890" y="15012"/>
                    <a:pt x="14473" y="16719"/>
                    <a:pt x="15154" y="18329"/>
                  </a:cubicBezTo>
                  <a:cubicBezTo>
                    <a:pt x="15115" y="18329"/>
                    <a:pt x="15095" y="18349"/>
                    <a:pt x="15095" y="18368"/>
                  </a:cubicBezTo>
                  <a:cubicBezTo>
                    <a:pt x="15065" y="18555"/>
                    <a:pt x="14875" y="18692"/>
                    <a:pt x="14681" y="18692"/>
                  </a:cubicBezTo>
                  <a:cubicBezTo>
                    <a:pt x="14631" y="18692"/>
                    <a:pt x="14580" y="18683"/>
                    <a:pt x="14532" y="18663"/>
                  </a:cubicBezTo>
                  <a:cubicBezTo>
                    <a:pt x="14007" y="16916"/>
                    <a:pt x="13132" y="15247"/>
                    <a:pt x="12451" y="13579"/>
                  </a:cubicBezTo>
                  <a:cubicBezTo>
                    <a:pt x="12762" y="13540"/>
                    <a:pt x="13093" y="13461"/>
                    <a:pt x="13404" y="13343"/>
                  </a:cubicBezTo>
                  <a:close/>
                  <a:moveTo>
                    <a:pt x="13987" y="17897"/>
                  </a:moveTo>
                  <a:cubicBezTo>
                    <a:pt x="14104" y="18113"/>
                    <a:pt x="14220" y="18349"/>
                    <a:pt x="14376" y="18565"/>
                  </a:cubicBezTo>
                  <a:cubicBezTo>
                    <a:pt x="14318" y="18565"/>
                    <a:pt x="14298" y="18604"/>
                    <a:pt x="14318" y="18663"/>
                  </a:cubicBezTo>
                  <a:cubicBezTo>
                    <a:pt x="14425" y="18810"/>
                    <a:pt x="14581" y="18875"/>
                    <a:pt x="14741" y="18875"/>
                  </a:cubicBezTo>
                  <a:cubicBezTo>
                    <a:pt x="14984" y="18875"/>
                    <a:pt x="15235" y="18723"/>
                    <a:pt x="15329" y="18486"/>
                  </a:cubicBezTo>
                  <a:cubicBezTo>
                    <a:pt x="15337" y="18488"/>
                    <a:pt x="15345" y="18490"/>
                    <a:pt x="15353" y="18490"/>
                  </a:cubicBezTo>
                  <a:cubicBezTo>
                    <a:pt x="15410" y="18490"/>
                    <a:pt x="15482" y="18435"/>
                    <a:pt x="15465" y="18349"/>
                  </a:cubicBezTo>
                  <a:cubicBezTo>
                    <a:pt x="15426" y="18211"/>
                    <a:pt x="15387" y="18094"/>
                    <a:pt x="15348" y="17976"/>
                  </a:cubicBezTo>
                  <a:cubicBezTo>
                    <a:pt x="17152" y="18805"/>
                    <a:pt x="16150" y="21275"/>
                    <a:pt x="14468" y="21275"/>
                  </a:cubicBezTo>
                  <a:cubicBezTo>
                    <a:pt x="14319" y="21275"/>
                    <a:pt x="14165" y="21256"/>
                    <a:pt x="14007" y="21214"/>
                  </a:cubicBezTo>
                  <a:cubicBezTo>
                    <a:pt x="13171" y="21019"/>
                    <a:pt x="12607" y="20233"/>
                    <a:pt x="12840" y="19369"/>
                  </a:cubicBezTo>
                  <a:cubicBezTo>
                    <a:pt x="12996" y="18741"/>
                    <a:pt x="13482" y="18270"/>
                    <a:pt x="13987" y="17897"/>
                  </a:cubicBezTo>
                  <a:close/>
                  <a:moveTo>
                    <a:pt x="18789" y="0"/>
                  </a:moveTo>
                  <a:cubicBezTo>
                    <a:pt x="18339" y="0"/>
                    <a:pt x="17895" y="147"/>
                    <a:pt x="17526" y="466"/>
                  </a:cubicBezTo>
                  <a:cubicBezTo>
                    <a:pt x="16651" y="1114"/>
                    <a:pt x="16496" y="2311"/>
                    <a:pt x="17137" y="3214"/>
                  </a:cubicBezTo>
                  <a:cubicBezTo>
                    <a:pt x="17176" y="3234"/>
                    <a:pt x="17195" y="3234"/>
                    <a:pt x="17214" y="3234"/>
                  </a:cubicBezTo>
                  <a:cubicBezTo>
                    <a:pt x="16048" y="4333"/>
                    <a:pt x="14882" y="5492"/>
                    <a:pt x="13987" y="6787"/>
                  </a:cubicBezTo>
                  <a:cubicBezTo>
                    <a:pt x="13440" y="6446"/>
                    <a:pt x="12689" y="6268"/>
                    <a:pt x="11920" y="6268"/>
                  </a:cubicBezTo>
                  <a:cubicBezTo>
                    <a:pt x="10476" y="6268"/>
                    <a:pt x="8971" y="6894"/>
                    <a:pt x="8641" y="8239"/>
                  </a:cubicBezTo>
                  <a:cubicBezTo>
                    <a:pt x="7299" y="8043"/>
                    <a:pt x="6016" y="7788"/>
                    <a:pt x="4733" y="7435"/>
                  </a:cubicBezTo>
                  <a:cubicBezTo>
                    <a:pt x="4733" y="6375"/>
                    <a:pt x="3858" y="5531"/>
                    <a:pt x="2827" y="5492"/>
                  </a:cubicBezTo>
                  <a:cubicBezTo>
                    <a:pt x="2783" y="5489"/>
                    <a:pt x="2738" y="5487"/>
                    <a:pt x="2694" y="5487"/>
                  </a:cubicBezTo>
                  <a:cubicBezTo>
                    <a:pt x="1560" y="5487"/>
                    <a:pt x="536" y="6435"/>
                    <a:pt x="106" y="7474"/>
                  </a:cubicBezTo>
                  <a:cubicBezTo>
                    <a:pt x="-322" y="8613"/>
                    <a:pt x="611" y="9555"/>
                    <a:pt x="1661" y="9810"/>
                  </a:cubicBezTo>
                  <a:cubicBezTo>
                    <a:pt x="1889" y="9868"/>
                    <a:pt x="2123" y="9896"/>
                    <a:pt x="2355" y="9896"/>
                  </a:cubicBezTo>
                  <a:cubicBezTo>
                    <a:pt x="3231" y="9896"/>
                    <a:pt x="4090" y="9495"/>
                    <a:pt x="4597" y="8750"/>
                  </a:cubicBezTo>
                  <a:cubicBezTo>
                    <a:pt x="5861" y="9104"/>
                    <a:pt x="7163" y="9339"/>
                    <a:pt x="8447" y="9496"/>
                  </a:cubicBezTo>
                  <a:lnTo>
                    <a:pt x="8485" y="9496"/>
                  </a:lnTo>
                  <a:cubicBezTo>
                    <a:pt x="8330" y="11007"/>
                    <a:pt x="9049" y="12578"/>
                    <a:pt x="10430" y="13284"/>
                  </a:cubicBezTo>
                  <a:cubicBezTo>
                    <a:pt x="10906" y="13525"/>
                    <a:pt x="11442" y="13645"/>
                    <a:pt x="11985" y="13645"/>
                  </a:cubicBezTo>
                  <a:cubicBezTo>
                    <a:pt x="12063" y="13645"/>
                    <a:pt x="12140" y="13643"/>
                    <a:pt x="12218" y="13638"/>
                  </a:cubicBezTo>
                  <a:lnTo>
                    <a:pt x="12218" y="13657"/>
                  </a:lnTo>
                  <a:cubicBezTo>
                    <a:pt x="12724" y="14992"/>
                    <a:pt x="13229" y="16405"/>
                    <a:pt x="13910" y="17701"/>
                  </a:cubicBezTo>
                  <a:cubicBezTo>
                    <a:pt x="13152" y="18094"/>
                    <a:pt x="12510" y="18879"/>
                    <a:pt x="12510" y="19762"/>
                  </a:cubicBezTo>
                  <a:cubicBezTo>
                    <a:pt x="12471" y="20743"/>
                    <a:pt x="13327" y="21490"/>
                    <a:pt x="14260" y="21588"/>
                  </a:cubicBezTo>
                  <a:cubicBezTo>
                    <a:pt x="14338" y="21596"/>
                    <a:pt x="14415" y="21600"/>
                    <a:pt x="14491" y="21600"/>
                  </a:cubicBezTo>
                  <a:cubicBezTo>
                    <a:pt x="16521" y="21600"/>
                    <a:pt x="17583" y="18647"/>
                    <a:pt x="15484" y="17701"/>
                  </a:cubicBezTo>
                  <a:cubicBezTo>
                    <a:pt x="15458" y="17691"/>
                    <a:pt x="15435" y="17686"/>
                    <a:pt x="15414" y="17686"/>
                  </a:cubicBezTo>
                  <a:cubicBezTo>
                    <a:pt x="15356" y="17686"/>
                    <a:pt x="15313" y="17722"/>
                    <a:pt x="15271" y="17779"/>
                  </a:cubicBezTo>
                  <a:cubicBezTo>
                    <a:pt x="14785" y="16268"/>
                    <a:pt x="14201" y="14717"/>
                    <a:pt x="13579" y="13264"/>
                  </a:cubicBezTo>
                  <a:cubicBezTo>
                    <a:pt x="14260" y="12970"/>
                    <a:pt x="14843" y="12460"/>
                    <a:pt x="15232" y="11792"/>
                  </a:cubicBezTo>
                  <a:cubicBezTo>
                    <a:pt x="16009" y="10438"/>
                    <a:pt x="15737" y="8632"/>
                    <a:pt x="14745" y="7474"/>
                  </a:cubicBezTo>
                  <a:cubicBezTo>
                    <a:pt x="15931" y="6532"/>
                    <a:pt x="16981" y="5354"/>
                    <a:pt x="18051" y="4255"/>
                  </a:cubicBezTo>
                  <a:cubicBezTo>
                    <a:pt x="18321" y="4433"/>
                    <a:pt x="18617" y="4512"/>
                    <a:pt x="18914" y="4512"/>
                  </a:cubicBezTo>
                  <a:cubicBezTo>
                    <a:pt x="19596" y="4512"/>
                    <a:pt x="20282" y="4092"/>
                    <a:pt x="20676" y="3489"/>
                  </a:cubicBezTo>
                  <a:cubicBezTo>
                    <a:pt x="21278" y="2567"/>
                    <a:pt x="21161" y="1369"/>
                    <a:pt x="20325" y="604"/>
                  </a:cubicBezTo>
                  <a:cubicBezTo>
                    <a:pt x="19889" y="216"/>
                    <a:pt x="19335" y="0"/>
                    <a:pt x="18789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1" name="Google Shape;364;p33"/>
            <p:cNvSpPr/>
            <p:nvPr/>
          </p:nvSpPr>
          <p:spPr>
            <a:xfrm>
              <a:off x="911728" y="16864"/>
              <a:ext cx="201857" cy="20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7" h="21600" extrusionOk="0">
                  <a:moveTo>
                    <a:pt x="12832" y="6516"/>
                  </a:moveTo>
                  <a:cubicBezTo>
                    <a:pt x="12953" y="6516"/>
                    <a:pt x="13069" y="6571"/>
                    <a:pt x="13160" y="6702"/>
                  </a:cubicBezTo>
                  <a:cubicBezTo>
                    <a:pt x="14565" y="8554"/>
                    <a:pt x="14471" y="11273"/>
                    <a:pt x="13160" y="13125"/>
                  </a:cubicBezTo>
                  <a:cubicBezTo>
                    <a:pt x="13063" y="13235"/>
                    <a:pt x="12956" y="13283"/>
                    <a:pt x="12853" y="13283"/>
                  </a:cubicBezTo>
                  <a:cubicBezTo>
                    <a:pt x="12548" y="13283"/>
                    <a:pt x="12270" y="12878"/>
                    <a:pt x="12409" y="12472"/>
                  </a:cubicBezTo>
                  <a:cubicBezTo>
                    <a:pt x="13347" y="10840"/>
                    <a:pt x="13252" y="9097"/>
                    <a:pt x="12317" y="7575"/>
                  </a:cubicBezTo>
                  <a:cubicBezTo>
                    <a:pt x="12030" y="7076"/>
                    <a:pt x="12450" y="6516"/>
                    <a:pt x="12832" y="6516"/>
                  </a:cubicBezTo>
                  <a:close/>
                  <a:moveTo>
                    <a:pt x="15045" y="8496"/>
                  </a:moveTo>
                  <a:cubicBezTo>
                    <a:pt x="15222" y="8496"/>
                    <a:pt x="15402" y="8582"/>
                    <a:pt x="15500" y="8771"/>
                  </a:cubicBezTo>
                  <a:cubicBezTo>
                    <a:pt x="16814" y="11056"/>
                    <a:pt x="15970" y="14321"/>
                    <a:pt x="14190" y="16173"/>
                  </a:cubicBezTo>
                  <a:cubicBezTo>
                    <a:pt x="14119" y="16232"/>
                    <a:pt x="14042" y="16259"/>
                    <a:pt x="13965" y="16259"/>
                  </a:cubicBezTo>
                  <a:cubicBezTo>
                    <a:pt x="13637" y="16259"/>
                    <a:pt x="13323" y="15764"/>
                    <a:pt x="13628" y="15410"/>
                  </a:cubicBezTo>
                  <a:cubicBezTo>
                    <a:pt x="15219" y="13668"/>
                    <a:pt x="15219" y="11383"/>
                    <a:pt x="14565" y="9207"/>
                  </a:cubicBezTo>
                  <a:cubicBezTo>
                    <a:pt x="14382" y="8781"/>
                    <a:pt x="14713" y="8496"/>
                    <a:pt x="15045" y="8496"/>
                  </a:cubicBezTo>
                  <a:close/>
                  <a:moveTo>
                    <a:pt x="8972" y="0"/>
                  </a:moveTo>
                  <a:cubicBezTo>
                    <a:pt x="2872" y="0"/>
                    <a:pt x="-2633" y="7362"/>
                    <a:pt x="1355" y="15194"/>
                  </a:cubicBezTo>
                  <a:lnTo>
                    <a:pt x="1355" y="15627"/>
                  </a:lnTo>
                  <a:cubicBezTo>
                    <a:pt x="2106" y="14757"/>
                    <a:pt x="3041" y="13778"/>
                    <a:pt x="3884" y="12908"/>
                  </a:cubicBezTo>
                  <a:cubicBezTo>
                    <a:pt x="4091" y="12747"/>
                    <a:pt x="4248" y="12647"/>
                    <a:pt x="4425" y="12647"/>
                  </a:cubicBezTo>
                  <a:cubicBezTo>
                    <a:pt x="4490" y="12647"/>
                    <a:pt x="4558" y="12661"/>
                    <a:pt x="4635" y="12688"/>
                  </a:cubicBezTo>
                  <a:cubicBezTo>
                    <a:pt x="4730" y="12582"/>
                    <a:pt x="4821" y="12472"/>
                    <a:pt x="4916" y="12472"/>
                  </a:cubicBezTo>
                  <a:cubicBezTo>
                    <a:pt x="5105" y="12417"/>
                    <a:pt x="5295" y="12389"/>
                    <a:pt x="5481" y="12389"/>
                  </a:cubicBezTo>
                  <a:cubicBezTo>
                    <a:pt x="7114" y="12389"/>
                    <a:pt x="8475" y="14424"/>
                    <a:pt x="8475" y="16280"/>
                  </a:cubicBezTo>
                  <a:cubicBezTo>
                    <a:pt x="8850" y="16500"/>
                    <a:pt x="9131" y="17259"/>
                    <a:pt x="8664" y="17696"/>
                  </a:cubicBezTo>
                  <a:lnTo>
                    <a:pt x="6135" y="20634"/>
                  </a:lnTo>
                  <a:cubicBezTo>
                    <a:pt x="7141" y="21304"/>
                    <a:pt x="8208" y="21600"/>
                    <a:pt x="9276" y="21600"/>
                  </a:cubicBezTo>
                  <a:cubicBezTo>
                    <a:pt x="12376" y="21600"/>
                    <a:pt x="15468" y="19084"/>
                    <a:pt x="17000" y="15847"/>
                  </a:cubicBezTo>
                  <a:cubicBezTo>
                    <a:pt x="18967" y="11599"/>
                    <a:pt x="18313" y="6595"/>
                    <a:pt x="15408" y="3220"/>
                  </a:cubicBezTo>
                  <a:cubicBezTo>
                    <a:pt x="13465" y="962"/>
                    <a:pt x="11178" y="0"/>
                    <a:pt x="8972" y="0"/>
                  </a:cubicBezTo>
                  <a:close/>
                </a:path>
              </a:pathLst>
            </a:custGeom>
            <a:solidFill>
              <a:srgbClr val="F49432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2" name="Google Shape;365;p33"/>
            <p:cNvSpPr/>
            <p:nvPr/>
          </p:nvSpPr>
          <p:spPr>
            <a:xfrm>
              <a:off x="1063009" y="98291"/>
              <a:ext cx="29474" cy="7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93" h="21600" extrusionOk="0">
                  <a:moveTo>
                    <a:pt x="9493" y="0"/>
                  </a:moveTo>
                  <a:cubicBezTo>
                    <a:pt x="7588" y="0"/>
                    <a:pt x="5884" y="794"/>
                    <a:pt x="6635" y="1979"/>
                  </a:cubicBezTo>
                  <a:cubicBezTo>
                    <a:pt x="11289" y="8032"/>
                    <a:pt x="10116" y="14390"/>
                    <a:pt x="846" y="19238"/>
                  </a:cubicBezTo>
                  <a:cubicBezTo>
                    <a:pt x="-1041" y="20223"/>
                    <a:pt x="516" y="21600"/>
                    <a:pt x="2715" y="21600"/>
                  </a:cubicBezTo>
                  <a:cubicBezTo>
                    <a:pt x="3228" y="21600"/>
                    <a:pt x="3777" y="21524"/>
                    <a:pt x="4327" y="21361"/>
                  </a:cubicBezTo>
                  <a:cubicBezTo>
                    <a:pt x="15338" y="16819"/>
                    <a:pt x="20559" y="7124"/>
                    <a:pt x="12443" y="765"/>
                  </a:cubicBezTo>
                  <a:cubicBezTo>
                    <a:pt x="11637" y="239"/>
                    <a:pt x="10538" y="0"/>
                    <a:pt x="9493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3" name="Google Shape;366;p33"/>
            <p:cNvSpPr/>
            <p:nvPr/>
          </p:nvSpPr>
          <p:spPr>
            <a:xfrm>
              <a:off x="1047836" y="80273"/>
              <a:ext cx="20616" cy="62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7" h="21600" extrusionOk="0">
                  <a:moveTo>
                    <a:pt x="6050" y="0"/>
                  </a:moveTo>
                  <a:cubicBezTo>
                    <a:pt x="2541" y="0"/>
                    <a:pt x="-1852" y="1698"/>
                    <a:pt x="825" y="3158"/>
                  </a:cubicBezTo>
                  <a:cubicBezTo>
                    <a:pt x="9039" y="8174"/>
                    <a:pt x="9871" y="13913"/>
                    <a:pt x="1631" y="18928"/>
                  </a:cubicBezTo>
                  <a:cubicBezTo>
                    <a:pt x="409" y="20264"/>
                    <a:pt x="2853" y="21600"/>
                    <a:pt x="5530" y="21600"/>
                  </a:cubicBezTo>
                  <a:cubicBezTo>
                    <a:pt x="6440" y="21600"/>
                    <a:pt x="7375" y="21442"/>
                    <a:pt x="8233" y="21079"/>
                  </a:cubicBezTo>
                  <a:cubicBezTo>
                    <a:pt x="18110" y="15340"/>
                    <a:pt x="19748" y="6385"/>
                    <a:pt x="8233" y="283"/>
                  </a:cubicBezTo>
                  <a:cubicBezTo>
                    <a:pt x="7609" y="91"/>
                    <a:pt x="6856" y="0"/>
                    <a:pt x="6050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4" name="Google Shape;367;p33"/>
            <p:cNvSpPr/>
            <p:nvPr/>
          </p:nvSpPr>
          <p:spPr>
            <a:xfrm>
              <a:off x="755749" y="148920"/>
              <a:ext cx="239936" cy="24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57" y="0"/>
                  </a:moveTo>
                  <a:cubicBezTo>
                    <a:pt x="18970" y="184"/>
                    <a:pt x="18970" y="184"/>
                    <a:pt x="18970" y="277"/>
                  </a:cubicBezTo>
                  <a:cubicBezTo>
                    <a:pt x="12395" y="6369"/>
                    <a:pt x="6574" y="13202"/>
                    <a:pt x="0" y="19201"/>
                  </a:cubicBezTo>
                  <a:cubicBezTo>
                    <a:pt x="1032" y="19848"/>
                    <a:pt x="1972" y="20679"/>
                    <a:pt x="2817" y="21600"/>
                  </a:cubicBezTo>
                  <a:cubicBezTo>
                    <a:pt x="7793" y="14493"/>
                    <a:pt x="15213" y="8491"/>
                    <a:pt x="21600" y="2492"/>
                  </a:cubicBezTo>
                  <a:cubicBezTo>
                    <a:pt x="21600" y="1108"/>
                    <a:pt x="20565" y="184"/>
                    <a:pt x="19157" y="0"/>
                  </a:cubicBezTo>
                  <a:close/>
                </a:path>
              </a:pathLst>
            </a:custGeom>
            <a:solidFill>
              <a:srgbClr val="F49432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5" name="Google Shape;368;p33"/>
            <p:cNvSpPr/>
            <p:nvPr/>
          </p:nvSpPr>
          <p:spPr>
            <a:xfrm>
              <a:off x="467526" y="352160"/>
              <a:ext cx="356764" cy="35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5" h="21600" extrusionOk="0">
                  <a:moveTo>
                    <a:pt x="8382" y="771"/>
                  </a:moveTo>
                  <a:cubicBezTo>
                    <a:pt x="8782" y="771"/>
                    <a:pt x="8726" y="1406"/>
                    <a:pt x="8382" y="1406"/>
                  </a:cubicBezTo>
                  <a:cubicBezTo>
                    <a:pt x="6663" y="1532"/>
                    <a:pt x="5230" y="1913"/>
                    <a:pt x="3798" y="3054"/>
                  </a:cubicBezTo>
                  <a:cubicBezTo>
                    <a:pt x="3779" y="3062"/>
                    <a:pt x="3761" y="3064"/>
                    <a:pt x="3743" y="3064"/>
                  </a:cubicBezTo>
                  <a:cubicBezTo>
                    <a:pt x="3591" y="3064"/>
                    <a:pt x="3467" y="2852"/>
                    <a:pt x="3568" y="2738"/>
                  </a:cubicBezTo>
                  <a:cubicBezTo>
                    <a:pt x="4945" y="1532"/>
                    <a:pt x="6663" y="771"/>
                    <a:pt x="8382" y="771"/>
                  </a:cubicBezTo>
                  <a:close/>
                  <a:moveTo>
                    <a:pt x="7682" y="2417"/>
                  </a:moveTo>
                  <a:cubicBezTo>
                    <a:pt x="7743" y="2417"/>
                    <a:pt x="7805" y="2419"/>
                    <a:pt x="7866" y="2421"/>
                  </a:cubicBezTo>
                  <a:cubicBezTo>
                    <a:pt x="8210" y="2421"/>
                    <a:pt x="8210" y="3054"/>
                    <a:pt x="7866" y="3054"/>
                  </a:cubicBezTo>
                  <a:cubicBezTo>
                    <a:pt x="7790" y="3052"/>
                    <a:pt x="7715" y="3050"/>
                    <a:pt x="7640" y="3050"/>
                  </a:cubicBezTo>
                  <a:cubicBezTo>
                    <a:pt x="6075" y="3050"/>
                    <a:pt x="4728" y="3687"/>
                    <a:pt x="3798" y="4957"/>
                  </a:cubicBezTo>
                  <a:cubicBezTo>
                    <a:pt x="3760" y="4987"/>
                    <a:pt x="3714" y="4999"/>
                    <a:pt x="3671" y="4999"/>
                  </a:cubicBezTo>
                  <a:cubicBezTo>
                    <a:pt x="3521" y="4999"/>
                    <a:pt x="3378" y="4851"/>
                    <a:pt x="3512" y="4705"/>
                  </a:cubicBezTo>
                  <a:cubicBezTo>
                    <a:pt x="4451" y="3236"/>
                    <a:pt x="6028" y="2417"/>
                    <a:pt x="7682" y="2417"/>
                  </a:cubicBezTo>
                  <a:close/>
                  <a:moveTo>
                    <a:pt x="8988" y="0"/>
                  </a:moveTo>
                  <a:cubicBezTo>
                    <a:pt x="5165" y="0"/>
                    <a:pt x="1420" y="1778"/>
                    <a:pt x="646" y="5846"/>
                  </a:cubicBezTo>
                  <a:lnTo>
                    <a:pt x="646" y="5972"/>
                  </a:lnTo>
                  <a:cubicBezTo>
                    <a:pt x="532" y="6036"/>
                    <a:pt x="532" y="6163"/>
                    <a:pt x="532" y="6227"/>
                  </a:cubicBezTo>
                  <a:cubicBezTo>
                    <a:pt x="532" y="6291"/>
                    <a:pt x="532" y="6353"/>
                    <a:pt x="474" y="6481"/>
                  </a:cubicBezTo>
                  <a:cubicBezTo>
                    <a:pt x="-843" y="11428"/>
                    <a:pt x="590" y="17326"/>
                    <a:pt x="4715" y="20180"/>
                  </a:cubicBezTo>
                  <a:cubicBezTo>
                    <a:pt x="6155" y="21151"/>
                    <a:pt x="7801" y="21600"/>
                    <a:pt x="9462" y="21600"/>
                  </a:cubicBezTo>
                  <a:cubicBezTo>
                    <a:pt x="12357" y="21600"/>
                    <a:pt x="15295" y="20234"/>
                    <a:pt x="17262" y="17897"/>
                  </a:cubicBezTo>
                  <a:cubicBezTo>
                    <a:pt x="20757" y="13773"/>
                    <a:pt x="20127" y="6924"/>
                    <a:pt x="16690" y="2992"/>
                  </a:cubicBezTo>
                  <a:cubicBezTo>
                    <a:pt x="14984" y="1077"/>
                    <a:pt x="11964" y="0"/>
                    <a:pt x="8988" y="0"/>
                  </a:cubicBezTo>
                  <a:close/>
                </a:path>
              </a:pathLst>
            </a:custGeom>
            <a:solidFill>
              <a:srgbClr val="F49432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6" name="Google Shape;369;p33"/>
            <p:cNvSpPr/>
            <p:nvPr/>
          </p:nvSpPr>
          <p:spPr>
            <a:xfrm>
              <a:off x="531814" y="364842"/>
              <a:ext cx="93016" cy="3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extrusionOk="0">
                  <a:moveTo>
                    <a:pt x="19923" y="0"/>
                  </a:moveTo>
                  <a:cubicBezTo>
                    <a:pt x="12864" y="0"/>
                    <a:pt x="5806" y="7368"/>
                    <a:pt x="151" y="18420"/>
                  </a:cubicBezTo>
                  <a:cubicBezTo>
                    <a:pt x="-265" y="19525"/>
                    <a:pt x="248" y="21600"/>
                    <a:pt x="872" y="21600"/>
                  </a:cubicBezTo>
                  <a:cubicBezTo>
                    <a:pt x="946" y="21600"/>
                    <a:pt x="1020" y="21561"/>
                    <a:pt x="1095" y="21503"/>
                  </a:cubicBezTo>
                  <a:cubicBezTo>
                    <a:pt x="6980" y="11052"/>
                    <a:pt x="13095" y="6767"/>
                    <a:pt x="19923" y="6146"/>
                  </a:cubicBezTo>
                  <a:cubicBezTo>
                    <a:pt x="21335" y="6146"/>
                    <a:pt x="21335" y="0"/>
                    <a:pt x="19923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7" name="Google Shape;370;p33"/>
            <p:cNvSpPr/>
            <p:nvPr/>
          </p:nvSpPr>
          <p:spPr>
            <a:xfrm>
              <a:off x="529847" y="391919"/>
              <a:ext cx="85596" cy="42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extrusionOk="0">
                  <a:moveTo>
                    <a:pt x="19084" y="0"/>
                  </a:moveTo>
                  <a:cubicBezTo>
                    <a:pt x="11679" y="0"/>
                    <a:pt x="4589" y="7826"/>
                    <a:pt x="137" y="19137"/>
                  </a:cubicBezTo>
                  <a:cubicBezTo>
                    <a:pt x="-258" y="20360"/>
                    <a:pt x="266" y="21600"/>
                    <a:pt x="879" y="21600"/>
                  </a:cubicBezTo>
                  <a:cubicBezTo>
                    <a:pt x="1057" y="21600"/>
                    <a:pt x="1242" y="21499"/>
                    <a:pt x="1420" y="21248"/>
                  </a:cubicBezTo>
                  <a:cubicBezTo>
                    <a:pt x="5485" y="10456"/>
                    <a:pt x="10953" y="5061"/>
                    <a:pt x="17285" y="5061"/>
                  </a:cubicBezTo>
                  <a:cubicBezTo>
                    <a:pt x="18108" y="5061"/>
                    <a:pt x="18955" y="5144"/>
                    <a:pt x="19810" y="5329"/>
                  </a:cubicBezTo>
                  <a:cubicBezTo>
                    <a:pt x="21342" y="5329"/>
                    <a:pt x="21342" y="34"/>
                    <a:pt x="19810" y="34"/>
                  </a:cubicBezTo>
                  <a:cubicBezTo>
                    <a:pt x="19568" y="17"/>
                    <a:pt x="19326" y="0"/>
                    <a:pt x="19084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8" name="Google Shape;371;p33"/>
            <p:cNvSpPr/>
            <p:nvPr/>
          </p:nvSpPr>
          <p:spPr>
            <a:xfrm>
              <a:off x="183358" y="399462"/>
              <a:ext cx="280280" cy="9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extrusionOk="0">
                  <a:moveTo>
                    <a:pt x="1474" y="0"/>
                  </a:moveTo>
                  <a:cubicBezTo>
                    <a:pt x="492" y="0"/>
                    <a:pt x="-333" y="3810"/>
                    <a:pt x="134" y="6782"/>
                  </a:cubicBezTo>
                  <a:lnTo>
                    <a:pt x="134" y="7487"/>
                  </a:lnTo>
                  <a:lnTo>
                    <a:pt x="449" y="7487"/>
                  </a:lnTo>
                  <a:cubicBezTo>
                    <a:pt x="7100" y="12664"/>
                    <a:pt x="13749" y="17128"/>
                    <a:pt x="20477" y="21132"/>
                  </a:cubicBezTo>
                  <a:lnTo>
                    <a:pt x="20555" y="21600"/>
                  </a:lnTo>
                  <a:cubicBezTo>
                    <a:pt x="20635" y="18777"/>
                    <a:pt x="20952" y="16193"/>
                    <a:pt x="21267" y="13838"/>
                  </a:cubicBezTo>
                  <a:cubicBezTo>
                    <a:pt x="21030" y="13370"/>
                    <a:pt x="20872" y="12664"/>
                    <a:pt x="20952" y="11483"/>
                  </a:cubicBezTo>
                  <a:cubicBezTo>
                    <a:pt x="14539" y="10547"/>
                    <a:pt x="8208" y="6306"/>
                    <a:pt x="2111" y="431"/>
                  </a:cubicBezTo>
                  <a:lnTo>
                    <a:pt x="2034" y="431"/>
                  </a:lnTo>
                  <a:cubicBezTo>
                    <a:pt x="1846" y="134"/>
                    <a:pt x="1657" y="0"/>
                    <a:pt x="1474" y="0"/>
                  </a:cubicBezTo>
                  <a:close/>
                </a:path>
              </a:pathLst>
            </a:custGeom>
            <a:solidFill>
              <a:srgbClr val="F49432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9" name="Google Shape;372;p33"/>
            <p:cNvSpPr/>
            <p:nvPr/>
          </p:nvSpPr>
          <p:spPr>
            <a:xfrm>
              <a:off x="668096" y="710152"/>
              <a:ext cx="145003" cy="2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15" y="0"/>
                  </a:moveTo>
                  <a:cubicBezTo>
                    <a:pt x="5285" y="477"/>
                    <a:pt x="2488" y="794"/>
                    <a:pt x="0" y="955"/>
                  </a:cubicBezTo>
                  <a:cubicBezTo>
                    <a:pt x="5442" y="7718"/>
                    <a:pt x="12434" y="14478"/>
                    <a:pt x="16786" y="21479"/>
                  </a:cubicBezTo>
                  <a:cubicBezTo>
                    <a:pt x="17140" y="21562"/>
                    <a:pt x="17522" y="21600"/>
                    <a:pt x="17905" y="21600"/>
                  </a:cubicBezTo>
                  <a:cubicBezTo>
                    <a:pt x="19372" y="21600"/>
                    <a:pt x="20889" y="21045"/>
                    <a:pt x="21134" y="20286"/>
                  </a:cubicBezTo>
                  <a:cubicBezTo>
                    <a:pt x="21134" y="20208"/>
                    <a:pt x="21448" y="20208"/>
                    <a:pt x="21600" y="20047"/>
                  </a:cubicBezTo>
                  <a:cubicBezTo>
                    <a:pt x="16163" y="13604"/>
                    <a:pt x="11502" y="6763"/>
                    <a:pt x="7615" y="0"/>
                  </a:cubicBezTo>
                  <a:close/>
                </a:path>
              </a:pathLst>
            </a:custGeom>
            <a:solidFill>
              <a:srgbClr val="F49432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0" name="Google Shape;373;p33"/>
            <p:cNvSpPr/>
            <p:nvPr/>
          </p:nvSpPr>
          <p:spPr>
            <a:xfrm>
              <a:off x="684871" y="951108"/>
              <a:ext cx="189265" cy="179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2" h="21600" extrusionOk="0">
                  <a:moveTo>
                    <a:pt x="11564" y="13261"/>
                  </a:moveTo>
                  <a:cubicBezTo>
                    <a:pt x="11939" y="13261"/>
                    <a:pt x="12174" y="13979"/>
                    <a:pt x="11771" y="14311"/>
                  </a:cubicBezTo>
                  <a:cubicBezTo>
                    <a:pt x="11309" y="14561"/>
                    <a:pt x="10943" y="14811"/>
                    <a:pt x="10757" y="15065"/>
                  </a:cubicBezTo>
                  <a:lnTo>
                    <a:pt x="10481" y="15065"/>
                  </a:lnTo>
                  <a:cubicBezTo>
                    <a:pt x="9839" y="15441"/>
                    <a:pt x="9011" y="15818"/>
                    <a:pt x="8273" y="16194"/>
                  </a:cubicBezTo>
                  <a:cubicBezTo>
                    <a:pt x="8252" y="16202"/>
                    <a:pt x="8232" y="16206"/>
                    <a:pt x="8212" y="16206"/>
                  </a:cubicBezTo>
                  <a:cubicBezTo>
                    <a:pt x="7959" y="16206"/>
                    <a:pt x="7750" y="15556"/>
                    <a:pt x="8090" y="15441"/>
                  </a:cubicBezTo>
                  <a:cubicBezTo>
                    <a:pt x="8735" y="14938"/>
                    <a:pt x="9563" y="14561"/>
                    <a:pt x="10298" y="14185"/>
                  </a:cubicBezTo>
                  <a:cubicBezTo>
                    <a:pt x="10574" y="13808"/>
                    <a:pt x="11033" y="13554"/>
                    <a:pt x="11402" y="13305"/>
                  </a:cubicBezTo>
                  <a:cubicBezTo>
                    <a:pt x="11457" y="13273"/>
                    <a:pt x="11512" y="13261"/>
                    <a:pt x="11564" y="13261"/>
                  </a:cubicBezTo>
                  <a:close/>
                  <a:moveTo>
                    <a:pt x="13031" y="14644"/>
                  </a:moveTo>
                  <a:cubicBezTo>
                    <a:pt x="13287" y="14644"/>
                    <a:pt x="13453" y="15179"/>
                    <a:pt x="13244" y="15564"/>
                  </a:cubicBezTo>
                  <a:cubicBezTo>
                    <a:pt x="11890" y="17847"/>
                    <a:pt x="9365" y="18905"/>
                    <a:pt x="7160" y="18905"/>
                  </a:cubicBezTo>
                  <a:cubicBezTo>
                    <a:pt x="6814" y="18905"/>
                    <a:pt x="6480" y="18877"/>
                    <a:pt x="6158" y="18830"/>
                  </a:cubicBezTo>
                  <a:cubicBezTo>
                    <a:pt x="5789" y="18830"/>
                    <a:pt x="5699" y="18077"/>
                    <a:pt x="6158" y="18077"/>
                  </a:cubicBezTo>
                  <a:cubicBezTo>
                    <a:pt x="6265" y="18081"/>
                    <a:pt x="6373" y="18085"/>
                    <a:pt x="6480" y="18085"/>
                  </a:cubicBezTo>
                  <a:cubicBezTo>
                    <a:pt x="8889" y="18085"/>
                    <a:pt x="10667" y="16737"/>
                    <a:pt x="12782" y="14811"/>
                  </a:cubicBezTo>
                  <a:cubicBezTo>
                    <a:pt x="12869" y="14696"/>
                    <a:pt x="12953" y="14644"/>
                    <a:pt x="13031" y="14644"/>
                  </a:cubicBezTo>
                  <a:close/>
                  <a:moveTo>
                    <a:pt x="5699" y="0"/>
                  </a:moveTo>
                  <a:cubicBezTo>
                    <a:pt x="3398" y="2513"/>
                    <a:pt x="1097" y="5525"/>
                    <a:pt x="269" y="9413"/>
                  </a:cubicBezTo>
                  <a:cubicBezTo>
                    <a:pt x="-925" y="14938"/>
                    <a:pt x="2018" y="19832"/>
                    <a:pt x="5789" y="21212"/>
                  </a:cubicBezTo>
                  <a:cubicBezTo>
                    <a:pt x="6544" y="21477"/>
                    <a:pt x="7279" y="21600"/>
                    <a:pt x="7988" y="21600"/>
                  </a:cubicBezTo>
                  <a:cubicBezTo>
                    <a:pt x="16009" y="21600"/>
                    <a:pt x="20675" y="5806"/>
                    <a:pt x="12140" y="503"/>
                  </a:cubicBezTo>
                  <a:cubicBezTo>
                    <a:pt x="12323" y="1256"/>
                    <a:pt x="12599" y="2009"/>
                    <a:pt x="12692" y="2889"/>
                  </a:cubicBezTo>
                  <a:cubicBezTo>
                    <a:pt x="12782" y="3515"/>
                    <a:pt x="12323" y="3765"/>
                    <a:pt x="11954" y="3765"/>
                  </a:cubicBezTo>
                  <a:cubicBezTo>
                    <a:pt x="11564" y="5283"/>
                    <a:pt x="10402" y="6250"/>
                    <a:pt x="9258" y="6250"/>
                  </a:cubicBezTo>
                  <a:cubicBezTo>
                    <a:pt x="8511" y="6250"/>
                    <a:pt x="7770" y="5838"/>
                    <a:pt x="7262" y="4895"/>
                  </a:cubicBezTo>
                  <a:cubicBezTo>
                    <a:pt x="7079" y="4518"/>
                    <a:pt x="7262" y="4268"/>
                    <a:pt x="7538" y="4268"/>
                  </a:cubicBezTo>
                  <a:cubicBezTo>
                    <a:pt x="6803" y="3012"/>
                    <a:pt x="6251" y="1383"/>
                    <a:pt x="5699" y="0"/>
                  </a:cubicBezTo>
                  <a:close/>
                </a:path>
              </a:pathLst>
            </a:custGeom>
            <a:solidFill>
              <a:srgbClr val="F49432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1" name="Google Shape;374;p33"/>
            <p:cNvSpPr/>
            <p:nvPr/>
          </p:nvSpPr>
          <p:spPr>
            <a:xfrm>
              <a:off x="16652" y="309371"/>
              <a:ext cx="218547" cy="19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7" h="21600" extrusionOk="0">
                  <a:moveTo>
                    <a:pt x="10194" y="2566"/>
                  </a:moveTo>
                  <a:cubicBezTo>
                    <a:pt x="11267" y="2566"/>
                    <a:pt x="12339" y="2802"/>
                    <a:pt x="13336" y="3311"/>
                  </a:cubicBezTo>
                  <a:cubicBezTo>
                    <a:pt x="13860" y="3526"/>
                    <a:pt x="13476" y="4454"/>
                    <a:pt x="13039" y="4454"/>
                  </a:cubicBezTo>
                  <a:cubicBezTo>
                    <a:pt x="13015" y="4454"/>
                    <a:pt x="12992" y="4454"/>
                    <a:pt x="12969" y="4447"/>
                  </a:cubicBezTo>
                  <a:cubicBezTo>
                    <a:pt x="11803" y="4074"/>
                    <a:pt x="10666" y="3802"/>
                    <a:pt x="9527" y="3802"/>
                  </a:cubicBezTo>
                  <a:cubicBezTo>
                    <a:pt x="8588" y="3802"/>
                    <a:pt x="7650" y="3985"/>
                    <a:pt x="6691" y="4447"/>
                  </a:cubicBezTo>
                  <a:cubicBezTo>
                    <a:pt x="6667" y="4454"/>
                    <a:pt x="6644" y="4458"/>
                    <a:pt x="6621" y="4458"/>
                  </a:cubicBezTo>
                  <a:cubicBezTo>
                    <a:pt x="6288" y="4458"/>
                    <a:pt x="6070" y="3752"/>
                    <a:pt x="6414" y="3540"/>
                  </a:cubicBezTo>
                  <a:cubicBezTo>
                    <a:pt x="7580" y="2917"/>
                    <a:pt x="8885" y="2566"/>
                    <a:pt x="10194" y="2566"/>
                  </a:cubicBezTo>
                  <a:close/>
                  <a:moveTo>
                    <a:pt x="11371" y="0"/>
                  </a:moveTo>
                  <a:cubicBezTo>
                    <a:pt x="10923" y="0"/>
                    <a:pt x="10468" y="43"/>
                    <a:pt x="10013" y="136"/>
                  </a:cubicBezTo>
                  <a:cubicBezTo>
                    <a:pt x="5953" y="1043"/>
                    <a:pt x="2631" y="4902"/>
                    <a:pt x="783" y="9327"/>
                  </a:cubicBezTo>
                  <a:cubicBezTo>
                    <a:pt x="-2263" y="16476"/>
                    <a:pt x="4199" y="21467"/>
                    <a:pt x="9459" y="21582"/>
                  </a:cubicBezTo>
                  <a:cubicBezTo>
                    <a:pt x="9646" y="21593"/>
                    <a:pt x="9833" y="21600"/>
                    <a:pt x="10016" y="21600"/>
                  </a:cubicBezTo>
                  <a:cubicBezTo>
                    <a:pt x="13487" y="21600"/>
                    <a:pt x="16600" y="19601"/>
                    <a:pt x="18967" y="16476"/>
                  </a:cubicBezTo>
                  <a:cubicBezTo>
                    <a:pt x="17582" y="15910"/>
                    <a:pt x="16198" y="15455"/>
                    <a:pt x="14814" y="15000"/>
                  </a:cubicBezTo>
                  <a:cubicBezTo>
                    <a:pt x="14353" y="14774"/>
                    <a:pt x="14260" y="14093"/>
                    <a:pt x="14353" y="13638"/>
                  </a:cubicBezTo>
                  <a:cubicBezTo>
                    <a:pt x="14353" y="13638"/>
                    <a:pt x="14260" y="13638"/>
                    <a:pt x="14167" y="13523"/>
                  </a:cubicBezTo>
                  <a:cubicBezTo>
                    <a:pt x="12875" y="11821"/>
                    <a:pt x="13890" y="9327"/>
                    <a:pt x="15461" y="8417"/>
                  </a:cubicBezTo>
                  <a:cubicBezTo>
                    <a:pt x="15461" y="7926"/>
                    <a:pt x="15668" y="7353"/>
                    <a:pt x="16140" y="7353"/>
                  </a:cubicBezTo>
                  <a:cubicBezTo>
                    <a:pt x="16215" y="7353"/>
                    <a:pt x="16294" y="7367"/>
                    <a:pt x="16382" y="7396"/>
                  </a:cubicBezTo>
                  <a:cubicBezTo>
                    <a:pt x="17399" y="7851"/>
                    <a:pt x="18320" y="8306"/>
                    <a:pt x="19337" y="8646"/>
                  </a:cubicBezTo>
                  <a:cubicBezTo>
                    <a:pt x="19005" y="3540"/>
                    <a:pt x="15388" y="0"/>
                    <a:pt x="11371" y="0"/>
                  </a:cubicBezTo>
                  <a:close/>
                </a:path>
              </a:pathLst>
            </a:custGeom>
            <a:solidFill>
              <a:srgbClr val="F49432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2" name="Google Shape;375;p33"/>
            <p:cNvSpPr/>
            <p:nvPr/>
          </p:nvSpPr>
          <p:spPr>
            <a:xfrm>
              <a:off x="87171" y="333615"/>
              <a:ext cx="82599" cy="1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600" extrusionOk="0">
                  <a:moveTo>
                    <a:pt x="11698" y="0"/>
                  </a:moveTo>
                  <a:cubicBezTo>
                    <a:pt x="7831" y="0"/>
                    <a:pt x="3940" y="4465"/>
                    <a:pt x="490" y="10715"/>
                  </a:cubicBezTo>
                  <a:cubicBezTo>
                    <a:pt x="-467" y="14414"/>
                    <a:pt x="122" y="21600"/>
                    <a:pt x="1037" y="21600"/>
                  </a:cubicBezTo>
                  <a:cubicBezTo>
                    <a:pt x="1111" y="21600"/>
                    <a:pt x="1193" y="21557"/>
                    <a:pt x="1266" y="21472"/>
                  </a:cubicBezTo>
                  <a:cubicBezTo>
                    <a:pt x="3956" y="15987"/>
                    <a:pt x="6589" y="13819"/>
                    <a:pt x="9221" y="13819"/>
                  </a:cubicBezTo>
                  <a:cubicBezTo>
                    <a:pt x="12418" y="13819"/>
                    <a:pt x="15606" y="17050"/>
                    <a:pt x="18877" y="21472"/>
                  </a:cubicBezTo>
                  <a:cubicBezTo>
                    <a:pt x="18942" y="21557"/>
                    <a:pt x="19007" y="21557"/>
                    <a:pt x="19073" y="21557"/>
                  </a:cubicBezTo>
                  <a:cubicBezTo>
                    <a:pt x="20266" y="21557"/>
                    <a:pt x="21133" y="10545"/>
                    <a:pt x="19907" y="7994"/>
                  </a:cubicBezTo>
                  <a:cubicBezTo>
                    <a:pt x="17299" y="2339"/>
                    <a:pt x="14503" y="0"/>
                    <a:pt x="11698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484" name="Google Shape;376;p33"/>
          <p:cNvSpPr/>
          <p:nvPr/>
        </p:nvSpPr>
        <p:spPr>
          <a:xfrm>
            <a:off x="1150691" y="1441584"/>
            <a:ext cx="84555" cy="35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2" h="21600" extrusionOk="0">
                <a:moveTo>
                  <a:pt x="19821" y="0"/>
                </a:moveTo>
                <a:cubicBezTo>
                  <a:pt x="19682" y="0"/>
                  <a:pt x="19543" y="81"/>
                  <a:pt x="19396" y="263"/>
                </a:cubicBezTo>
                <a:cubicBezTo>
                  <a:pt x="13451" y="10699"/>
                  <a:pt x="8453" y="17596"/>
                  <a:pt x="1683" y="17596"/>
                </a:cubicBezTo>
                <a:cubicBezTo>
                  <a:pt x="1381" y="17596"/>
                  <a:pt x="1079" y="17575"/>
                  <a:pt x="777" y="17555"/>
                </a:cubicBezTo>
                <a:cubicBezTo>
                  <a:pt x="662" y="17413"/>
                  <a:pt x="556" y="17353"/>
                  <a:pt x="466" y="17353"/>
                </a:cubicBezTo>
                <a:cubicBezTo>
                  <a:pt x="-244" y="17353"/>
                  <a:pt x="-146" y="21398"/>
                  <a:pt x="777" y="21398"/>
                </a:cubicBezTo>
                <a:cubicBezTo>
                  <a:pt x="1504" y="21539"/>
                  <a:pt x="2255" y="21600"/>
                  <a:pt x="3014" y="21600"/>
                </a:cubicBezTo>
                <a:cubicBezTo>
                  <a:pt x="9343" y="21600"/>
                  <a:pt x="16767" y="16746"/>
                  <a:pt x="20695" y="4753"/>
                </a:cubicBezTo>
                <a:cubicBezTo>
                  <a:pt x="21356" y="3094"/>
                  <a:pt x="20686" y="0"/>
                  <a:pt x="19821" y="0"/>
                </a:cubicBezTo>
                <a:close/>
              </a:path>
            </a:pathLst>
          </a:custGeom>
          <a:solidFill>
            <a:srgbClr val="555555"/>
          </a:solidFill>
          <a:ln>
            <a:solidFill>
              <a:srgbClr val="555555"/>
            </a:solidFill>
            <a:miter lim="31669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5" name="Google Shape;377;p33"/>
          <p:cNvSpPr/>
          <p:nvPr/>
        </p:nvSpPr>
        <p:spPr>
          <a:xfrm>
            <a:off x="1170511" y="1431208"/>
            <a:ext cx="48294" cy="23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13" h="21600" extrusionOk="0">
                <a:moveTo>
                  <a:pt x="18322" y="0"/>
                </a:moveTo>
                <a:cubicBezTo>
                  <a:pt x="18087" y="0"/>
                  <a:pt x="17824" y="91"/>
                  <a:pt x="17547" y="334"/>
                </a:cubicBezTo>
                <a:cubicBezTo>
                  <a:pt x="15801" y="3220"/>
                  <a:pt x="13598" y="4192"/>
                  <a:pt x="10965" y="5134"/>
                </a:cubicBezTo>
                <a:cubicBezTo>
                  <a:pt x="7460" y="8992"/>
                  <a:pt x="3511" y="11878"/>
                  <a:pt x="436" y="14765"/>
                </a:cubicBezTo>
                <a:cubicBezTo>
                  <a:pt x="-368" y="16557"/>
                  <a:pt x="-63" y="21600"/>
                  <a:pt x="1378" y="21600"/>
                </a:cubicBezTo>
                <a:cubicBezTo>
                  <a:pt x="1502" y="21600"/>
                  <a:pt x="1627" y="21570"/>
                  <a:pt x="1752" y="21509"/>
                </a:cubicBezTo>
                <a:cubicBezTo>
                  <a:pt x="5271" y="18623"/>
                  <a:pt x="8776" y="14765"/>
                  <a:pt x="11852" y="12851"/>
                </a:cubicBezTo>
                <a:lnTo>
                  <a:pt x="13168" y="12851"/>
                </a:lnTo>
                <a:cubicBezTo>
                  <a:pt x="15357" y="11878"/>
                  <a:pt x="17117" y="8992"/>
                  <a:pt x="19306" y="8051"/>
                </a:cubicBezTo>
                <a:cubicBezTo>
                  <a:pt x="21232" y="5499"/>
                  <a:pt x="20110" y="0"/>
                  <a:pt x="18322" y="0"/>
                </a:cubicBezTo>
                <a:close/>
              </a:path>
            </a:pathLst>
          </a:custGeom>
          <a:solidFill>
            <a:srgbClr val="555555"/>
          </a:solidFill>
          <a:ln>
            <a:solidFill>
              <a:srgbClr val="555555"/>
            </a:solidFill>
            <a:miter lim="31669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Google Shape;379;p34"/>
          <p:cNvSpPr/>
          <p:nvPr/>
        </p:nvSpPr>
        <p:spPr>
          <a:xfrm>
            <a:off x="0" y="4071975"/>
            <a:ext cx="9144000" cy="1071601"/>
          </a:xfrm>
          <a:prstGeom prst="rect">
            <a:avLst/>
          </a:prstGeom>
          <a:solidFill>
            <a:srgbClr val="5BC0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95" name="Texte du titre"/>
          <p:cNvSpPr txBox="1">
            <a:spLocks noGrp="1"/>
          </p:cNvSpPr>
          <p:nvPr>
            <p:ph type="title"/>
          </p:nvPr>
        </p:nvSpPr>
        <p:spPr>
          <a:xfrm>
            <a:off x="3354399" y="2138900"/>
            <a:ext cx="5312702" cy="11049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6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49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078849" y="3300374"/>
            <a:ext cx="3863701" cy="3582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503" name="Google Shape;383;p34"/>
          <p:cNvGrpSpPr/>
          <p:nvPr/>
        </p:nvGrpSpPr>
        <p:grpSpPr>
          <a:xfrm>
            <a:off x="8172400" y="1342669"/>
            <a:ext cx="430358" cy="490602"/>
            <a:chOff x="0" y="0"/>
            <a:chExt cx="430356" cy="490600"/>
          </a:xfrm>
        </p:grpSpPr>
        <p:sp>
          <p:nvSpPr>
            <p:cNvPr id="497" name="Google Shape;384;p34"/>
            <p:cNvSpPr/>
            <p:nvPr/>
          </p:nvSpPr>
          <p:spPr>
            <a:xfrm>
              <a:off x="19457" y="20509"/>
              <a:ext cx="152292" cy="15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8" h="21600" extrusionOk="0">
                  <a:moveTo>
                    <a:pt x="7545" y="0"/>
                  </a:moveTo>
                  <a:cubicBezTo>
                    <a:pt x="5559" y="0"/>
                    <a:pt x="3612" y="950"/>
                    <a:pt x="2179" y="3093"/>
                  </a:cubicBezTo>
                  <a:cubicBezTo>
                    <a:pt x="-1234" y="8573"/>
                    <a:pt x="-325" y="15540"/>
                    <a:pt x="2750" y="20430"/>
                  </a:cubicBezTo>
                  <a:lnTo>
                    <a:pt x="2750" y="20575"/>
                  </a:lnTo>
                  <a:cubicBezTo>
                    <a:pt x="2901" y="20575"/>
                    <a:pt x="3102" y="20510"/>
                    <a:pt x="3321" y="20510"/>
                  </a:cubicBezTo>
                  <a:cubicBezTo>
                    <a:pt x="3432" y="20510"/>
                    <a:pt x="3544" y="20528"/>
                    <a:pt x="3659" y="20575"/>
                  </a:cubicBezTo>
                  <a:cubicBezTo>
                    <a:pt x="4880" y="21282"/>
                    <a:pt x="6130" y="21600"/>
                    <a:pt x="7355" y="21600"/>
                  </a:cubicBezTo>
                  <a:cubicBezTo>
                    <a:pt x="14342" y="21600"/>
                    <a:pt x="20366" y="11207"/>
                    <a:pt x="13781" y="3388"/>
                  </a:cubicBezTo>
                  <a:cubicBezTo>
                    <a:pt x="12143" y="1249"/>
                    <a:pt x="9819" y="0"/>
                    <a:pt x="7545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8" name="Google Shape;385;p34"/>
            <p:cNvSpPr/>
            <p:nvPr/>
          </p:nvSpPr>
          <p:spPr>
            <a:xfrm>
              <a:off x="0" y="0"/>
              <a:ext cx="193242" cy="19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extrusionOk="0">
                  <a:moveTo>
                    <a:pt x="9548" y="2562"/>
                  </a:moveTo>
                  <a:cubicBezTo>
                    <a:pt x="11532" y="2562"/>
                    <a:pt x="13616" y="3464"/>
                    <a:pt x="15176" y="5018"/>
                  </a:cubicBezTo>
                  <a:cubicBezTo>
                    <a:pt x="18110" y="7896"/>
                    <a:pt x="18761" y="11470"/>
                    <a:pt x="16697" y="14697"/>
                  </a:cubicBezTo>
                  <a:cubicBezTo>
                    <a:pt x="15179" y="17070"/>
                    <a:pt x="12314" y="18944"/>
                    <a:pt x="9130" y="18944"/>
                  </a:cubicBezTo>
                  <a:cubicBezTo>
                    <a:pt x="7988" y="18944"/>
                    <a:pt x="6802" y="18704"/>
                    <a:pt x="5627" y="18154"/>
                  </a:cubicBezTo>
                  <a:cubicBezTo>
                    <a:pt x="5462" y="18038"/>
                    <a:pt x="5325" y="17979"/>
                    <a:pt x="5205" y="17979"/>
                  </a:cubicBezTo>
                  <a:cubicBezTo>
                    <a:pt x="5082" y="17979"/>
                    <a:pt x="4975" y="18038"/>
                    <a:pt x="4866" y="18154"/>
                  </a:cubicBezTo>
                  <a:cubicBezTo>
                    <a:pt x="2151" y="14697"/>
                    <a:pt x="849" y="9050"/>
                    <a:pt x="4215" y="4901"/>
                  </a:cubicBezTo>
                  <a:cubicBezTo>
                    <a:pt x="5517" y="3402"/>
                    <a:pt x="6929" y="2598"/>
                    <a:pt x="8883" y="2598"/>
                  </a:cubicBezTo>
                  <a:cubicBezTo>
                    <a:pt x="9102" y="2573"/>
                    <a:pt x="9325" y="2562"/>
                    <a:pt x="9548" y="2562"/>
                  </a:cubicBezTo>
                  <a:close/>
                  <a:moveTo>
                    <a:pt x="9387" y="0"/>
                  </a:moveTo>
                  <a:cubicBezTo>
                    <a:pt x="7142" y="0"/>
                    <a:pt x="4907" y="822"/>
                    <a:pt x="3128" y="2711"/>
                  </a:cubicBezTo>
                  <a:cubicBezTo>
                    <a:pt x="849" y="5018"/>
                    <a:pt x="-344" y="8933"/>
                    <a:pt x="88" y="12390"/>
                  </a:cubicBezTo>
                  <a:cubicBezTo>
                    <a:pt x="307" y="15389"/>
                    <a:pt x="1610" y="17692"/>
                    <a:pt x="3889" y="19075"/>
                  </a:cubicBezTo>
                  <a:cubicBezTo>
                    <a:pt x="3999" y="19075"/>
                    <a:pt x="3999" y="19304"/>
                    <a:pt x="4105" y="19304"/>
                  </a:cubicBezTo>
                  <a:cubicBezTo>
                    <a:pt x="4105" y="19537"/>
                    <a:pt x="4215" y="19999"/>
                    <a:pt x="4540" y="20112"/>
                  </a:cubicBezTo>
                  <a:cubicBezTo>
                    <a:pt x="4650" y="20345"/>
                    <a:pt x="4756" y="20345"/>
                    <a:pt x="4975" y="20457"/>
                  </a:cubicBezTo>
                  <a:cubicBezTo>
                    <a:pt x="6357" y="21243"/>
                    <a:pt x="7841" y="21600"/>
                    <a:pt x="9325" y="21600"/>
                  </a:cubicBezTo>
                  <a:cubicBezTo>
                    <a:pt x="12622" y="21600"/>
                    <a:pt x="15902" y="19853"/>
                    <a:pt x="18000" y="17230"/>
                  </a:cubicBezTo>
                  <a:cubicBezTo>
                    <a:pt x="21256" y="13082"/>
                    <a:pt x="20714" y="6976"/>
                    <a:pt x="16697" y="3173"/>
                  </a:cubicBezTo>
                  <a:cubicBezTo>
                    <a:pt x="16152" y="2598"/>
                    <a:pt x="15395" y="2020"/>
                    <a:pt x="14744" y="1557"/>
                  </a:cubicBezTo>
                  <a:cubicBezTo>
                    <a:pt x="13119" y="568"/>
                    <a:pt x="11248" y="0"/>
                    <a:pt x="938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9" name="Google Shape;386;p34"/>
            <p:cNvSpPr/>
            <p:nvPr/>
          </p:nvSpPr>
          <p:spPr>
            <a:xfrm>
              <a:off x="51013" y="123578"/>
              <a:ext cx="69531" cy="2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extrusionOk="0">
                  <a:moveTo>
                    <a:pt x="2351" y="0"/>
                  </a:moveTo>
                  <a:cubicBezTo>
                    <a:pt x="1768" y="0"/>
                    <a:pt x="1214" y="435"/>
                    <a:pt x="907" y="842"/>
                  </a:cubicBezTo>
                  <a:lnTo>
                    <a:pt x="591" y="1712"/>
                  </a:lnTo>
                  <a:cubicBezTo>
                    <a:pt x="-32" y="4293"/>
                    <a:pt x="-348" y="6005"/>
                    <a:pt x="591" y="8586"/>
                  </a:cubicBezTo>
                  <a:cubicBezTo>
                    <a:pt x="2914" y="16574"/>
                    <a:pt x="6582" y="21600"/>
                    <a:pt x="10595" y="21600"/>
                  </a:cubicBezTo>
                  <a:cubicBezTo>
                    <a:pt x="10912" y="21600"/>
                    <a:pt x="11228" y="21573"/>
                    <a:pt x="11544" y="21491"/>
                  </a:cubicBezTo>
                  <a:cubicBezTo>
                    <a:pt x="15301" y="20649"/>
                    <a:pt x="18435" y="16329"/>
                    <a:pt x="20313" y="7743"/>
                  </a:cubicBezTo>
                  <a:cubicBezTo>
                    <a:pt x="21252" y="5162"/>
                    <a:pt x="20936" y="1712"/>
                    <a:pt x="19997" y="842"/>
                  </a:cubicBezTo>
                  <a:lnTo>
                    <a:pt x="19690" y="842"/>
                  </a:lnTo>
                  <a:cubicBezTo>
                    <a:pt x="19295" y="489"/>
                    <a:pt x="18959" y="299"/>
                    <a:pt x="18682" y="299"/>
                  </a:cubicBezTo>
                  <a:cubicBezTo>
                    <a:pt x="18286" y="299"/>
                    <a:pt x="17990" y="706"/>
                    <a:pt x="17812" y="1712"/>
                  </a:cubicBezTo>
                  <a:cubicBezTo>
                    <a:pt x="15617" y="7743"/>
                    <a:pt x="13116" y="10325"/>
                    <a:pt x="10299" y="10325"/>
                  </a:cubicBezTo>
                  <a:cubicBezTo>
                    <a:pt x="7481" y="10325"/>
                    <a:pt x="5603" y="7743"/>
                    <a:pt x="4031" y="1712"/>
                  </a:cubicBezTo>
                  <a:cubicBezTo>
                    <a:pt x="3567" y="435"/>
                    <a:pt x="2934" y="0"/>
                    <a:pt x="235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0" name="Google Shape;387;p34"/>
            <p:cNvSpPr/>
            <p:nvPr/>
          </p:nvSpPr>
          <p:spPr>
            <a:xfrm>
              <a:off x="174360" y="236128"/>
              <a:ext cx="255997" cy="25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3" h="21600" extrusionOk="0">
                  <a:moveTo>
                    <a:pt x="9424" y="1727"/>
                  </a:moveTo>
                  <a:cubicBezTo>
                    <a:pt x="14640" y="1727"/>
                    <a:pt x="19437" y="8612"/>
                    <a:pt x="17245" y="15313"/>
                  </a:cubicBezTo>
                  <a:cubicBezTo>
                    <a:pt x="17164" y="15665"/>
                    <a:pt x="17245" y="16020"/>
                    <a:pt x="17325" y="16196"/>
                  </a:cubicBezTo>
                  <a:cubicBezTo>
                    <a:pt x="17245" y="16196"/>
                    <a:pt x="17245" y="16196"/>
                    <a:pt x="17164" y="16375"/>
                  </a:cubicBezTo>
                  <a:cubicBezTo>
                    <a:pt x="15044" y="18560"/>
                    <a:pt x="12286" y="19943"/>
                    <a:pt x="9517" y="19943"/>
                  </a:cubicBezTo>
                  <a:cubicBezTo>
                    <a:pt x="7691" y="19943"/>
                    <a:pt x="5860" y="19339"/>
                    <a:pt x="4205" y="17967"/>
                  </a:cubicBezTo>
                  <a:cubicBezTo>
                    <a:pt x="525" y="14869"/>
                    <a:pt x="926" y="9028"/>
                    <a:pt x="3566" y="5223"/>
                  </a:cubicBezTo>
                  <a:cubicBezTo>
                    <a:pt x="5327" y="2755"/>
                    <a:pt x="7408" y="1727"/>
                    <a:pt x="9424" y="1727"/>
                  </a:cubicBezTo>
                  <a:close/>
                  <a:moveTo>
                    <a:pt x="9798" y="0"/>
                  </a:moveTo>
                  <a:cubicBezTo>
                    <a:pt x="6984" y="0"/>
                    <a:pt x="4198" y="1456"/>
                    <a:pt x="2205" y="4250"/>
                  </a:cubicBezTo>
                  <a:cubicBezTo>
                    <a:pt x="1725" y="4957"/>
                    <a:pt x="1326" y="5753"/>
                    <a:pt x="1086" y="6639"/>
                  </a:cubicBezTo>
                  <a:cubicBezTo>
                    <a:pt x="-675" y="10621"/>
                    <a:pt x="-435" y="15665"/>
                    <a:pt x="2846" y="18850"/>
                  </a:cubicBezTo>
                  <a:cubicBezTo>
                    <a:pt x="4640" y="20625"/>
                    <a:pt x="7307" y="21600"/>
                    <a:pt x="9942" y="21600"/>
                  </a:cubicBezTo>
                  <a:cubicBezTo>
                    <a:pt x="10596" y="21600"/>
                    <a:pt x="11248" y="21541"/>
                    <a:pt x="11884" y="21418"/>
                  </a:cubicBezTo>
                  <a:cubicBezTo>
                    <a:pt x="14524" y="20887"/>
                    <a:pt x="16684" y="19205"/>
                    <a:pt x="17725" y="16816"/>
                  </a:cubicBezTo>
                  <a:cubicBezTo>
                    <a:pt x="17725" y="16640"/>
                    <a:pt x="17884" y="16640"/>
                    <a:pt x="17884" y="16551"/>
                  </a:cubicBezTo>
                  <a:cubicBezTo>
                    <a:pt x="18124" y="16551"/>
                    <a:pt x="18444" y="16375"/>
                    <a:pt x="18684" y="16020"/>
                  </a:cubicBezTo>
                  <a:cubicBezTo>
                    <a:pt x="18765" y="15930"/>
                    <a:pt x="18844" y="15665"/>
                    <a:pt x="18844" y="15578"/>
                  </a:cubicBezTo>
                  <a:cubicBezTo>
                    <a:pt x="20925" y="10621"/>
                    <a:pt x="18684" y="4692"/>
                    <a:pt x="15085" y="1861"/>
                  </a:cubicBezTo>
                  <a:cubicBezTo>
                    <a:pt x="13451" y="609"/>
                    <a:pt x="11619" y="0"/>
                    <a:pt x="979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1" name="Google Shape;388;p34"/>
            <p:cNvSpPr/>
            <p:nvPr/>
          </p:nvSpPr>
          <p:spPr>
            <a:xfrm>
              <a:off x="334907" y="320599"/>
              <a:ext cx="39821" cy="10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extrusionOk="0">
                  <a:moveTo>
                    <a:pt x="2804" y="0"/>
                  </a:moveTo>
                  <a:cubicBezTo>
                    <a:pt x="283" y="212"/>
                    <a:pt x="-1224" y="1470"/>
                    <a:pt x="1298" y="2516"/>
                  </a:cubicBezTo>
                  <a:cubicBezTo>
                    <a:pt x="12843" y="6503"/>
                    <a:pt x="15349" y="14051"/>
                    <a:pt x="3803" y="18455"/>
                  </a:cubicBezTo>
                  <a:cubicBezTo>
                    <a:pt x="1298" y="19501"/>
                    <a:pt x="2804" y="21183"/>
                    <a:pt x="5310" y="21600"/>
                  </a:cubicBezTo>
                  <a:cubicBezTo>
                    <a:pt x="7324" y="21600"/>
                    <a:pt x="8323" y="21600"/>
                    <a:pt x="8831" y="21183"/>
                  </a:cubicBezTo>
                  <a:cubicBezTo>
                    <a:pt x="16364" y="18243"/>
                    <a:pt x="20376" y="13839"/>
                    <a:pt x="18869" y="9436"/>
                  </a:cubicBezTo>
                  <a:cubicBezTo>
                    <a:pt x="17870" y="5456"/>
                    <a:pt x="12843" y="2099"/>
                    <a:pt x="4311" y="212"/>
                  </a:cubicBezTo>
                  <a:cubicBezTo>
                    <a:pt x="3803" y="0"/>
                    <a:pt x="3296" y="0"/>
                    <a:pt x="280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2" name="Google Shape;389;p34"/>
            <p:cNvSpPr/>
            <p:nvPr/>
          </p:nvSpPr>
          <p:spPr>
            <a:xfrm>
              <a:off x="196050" y="255419"/>
              <a:ext cx="211241" cy="21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2" h="21600" extrusionOk="0">
                  <a:moveTo>
                    <a:pt x="12734" y="6579"/>
                  </a:moveTo>
                  <a:cubicBezTo>
                    <a:pt x="12824" y="6579"/>
                    <a:pt x="13099" y="6579"/>
                    <a:pt x="13192" y="6685"/>
                  </a:cubicBezTo>
                  <a:cubicBezTo>
                    <a:pt x="16588" y="8788"/>
                    <a:pt x="16588" y="14470"/>
                    <a:pt x="14018" y="17311"/>
                  </a:cubicBezTo>
                  <a:cubicBezTo>
                    <a:pt x="13867" y="17487"/>
                    <a:pt x="13688" y="17563"/>
                    <a:pt x="13525" y="17563"/>
                  </a:cubicBezTo>
                  <a:cubicBezTo>
                    <a:pt x="13395" y="17563"/>
                    <a:pt x="13273" y="17513"/>
                    <a:pt x="13192" y="17417"/>
                  </a:cubicBezTo>
                  <a:cubicBezTo>
                    <a:pt x="12734" y="17208"/>
                    <a:pt x="12366" y="16364"/>
                    <a:pt x="12917" y="15839"/>
                  </a:cubicBezTo>
                  <a:cubicBezTo>
                    <a:pt x="15026" y="13629"/>
                    <a:pt x="14568" y="9841"/>
                    <a:pt x="12459" y="7841"/>
                  </a:cubicBezTo>
                  <a:cubicBezTo>
                    <a:pt x="11998" y="7419"/>
                    <a:pt x="12274" y="6788"/>
                    <a:pt x="12734" y="6579"/>
                  </a:cubicBezTo>
                  <a:close/>
                  <a:moveTo>
                    <a:pt x="9031" y="0"/>
                  </a:moveTo>
                  <a:cubicBezTo>
                    <a:pt x="6716" y="0"/>
                    <a:pt x="4320" y="1226"/>
                    <a:pt x="2272" y="4160"/>
                  </a:cubicBezTo>
                  <a:cubicBezTo>
                    <a:pt x="-663" y="8685"/>
                    <a:pt x="-1121" y="15629"/>
                    <a:pt x="3098" y="19204"/>
                  </a:cubicBezTo>
                  <a:cubicBezTo>
                    <a:pt x="4952" y="20872"/>
                    <a:pt x="7024" y="21600"/>
                    <a:pt x="9101" y="21600"/>
                  </a:cubicBezTo>
                  <a:cubicBezTo>
                    <a:pt x="12262" y="21600"/>
                    <a:pt x="15435" y="19915"/>
                    <a:pt x="17871" y="17311"/>
                  </a:cubicBezTo>
                  <a:cubicBezTo>
                    <a:pt x="17964" y="17311"/>
                    <a:pt x="17964" y="17311"/>
                    <a:pt x="18054" y="17208"/>
                  </a:cubicBezTo>
                  <a:cubicBezTo>
                    <a:pt x="17871" y="16892"/>
                    <a:pt x="17871" y="16576"/>
                    <a:pt x="17964" y="16154"/>
                  </a:cubicBezTo>
                  <a:cubicBezTo>
                    <a:pt x="20479" y="8187"/>
                    <a:pt x="15023" y="0"/>
                    <a:pt x="9031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504" name="Google Shape;390;p34"/>
          <p:cNvSpPr/>
          <p:nvPr/>
        </p:nvSpPr>
        <p:spPr>
          <a:xfrm rot="5400000">
            <a:off x="4536703" y="-481170"/>
            <a:ext cx="69550" cy="9143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416" h="21600" extrusionOk="0">
                <a:moveTo>
                  <a:pt x="4844" y="21600"/>
                </a:moveTo>
                <a:cubicBezTo>
                  <a:pt x="4844" y="19559"/>
                  <a:pt x="-583" y="17478"/>
                  <a:pt x="13008" y="15482"/>
                </a:cubicBezTo>
                <a:cubicBezTo>
                  <a:pt x="15637" y="15096"/>
                  <a:pt x="4746" y="14730"/>
                  <a:pt x="3360" y="14338"/>
                </a:cubicBezTo>
                <a:cubicBezTo>
                  <a:pt x="1612" y="13843"/>
                  <a:pt x="13272" y="13361"/>
                  <a:pt x="11524" y="12867"/>
                </a:cubicBezTo>
                <a:cubicBezTo>
                  <a:pt x="8994" y="12150"/>
                  <a:pt x="1080" y="11436"/>
                  <a:pt x="3360" y="10718"/>
                </a:cubicBezTo>
                <a:cubicBezTo>
                  <a:pt x="5223" y="10132"/>
                  <a:pt x="12849" y="9552"/>
                  <a:pt x="10782" y="8967"/>
                </a:cubicBezTo>
                <a:cubicBezTo>
                  <a:pt x="8696" y="8376"/>
                  <a:pt x="745" y="7773"/>
                  <a:pt x="4844" y="7192"/>
                </a:cubicBezTo>
                <a:cubicBezTo>
                  <a:pt x="14611" y="5809"/>
                  <a:pt x="14983" y="4305"/>
                  <a:pt x="2618" y="2942"/>
                </a:cubicBezTo>
                <a:cubicBezTo>
                  <a:pt x="-5963" y="1997"/>
                  <a:pt x="9299" y="983"/>
                  <a:pt x="9299" y="0"/>
                </a:cubicBezTo>
              </a:path>
            </a:pathLst>
          </a:custGeom>
          <a:ln w="28575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0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01425" y="2322875"/>
            <a:ext cx="2739901" cy="11925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555555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555555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555555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555555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14" name="Texte du titre"/>
          <p:cNvSpPr txBox="1">
            <a:spLocks noGrp="1"/>
          </p:cNvSpPr>
          <p:nvPr>
            <p:ph type="title"/>
          </p:nvPr>
        </p:nvSpPr>
        <p:spPr>
          <a:xfrm>
            <a:off x="1282974" y="1629774"/>
            <a:ext cx="2776802" cy="7470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grpSp>
        <p:nvGrpSpPr>
          <p:cNvPr id="524" name="Google Shape;394;p35"/>
          <p:cNvGrpSpPr/>
          <p:nvPr/>
        </p:nvGrpSpPr>
        <p:grpSpPr>
          <a:xfrm>
            <a:off x="1152184" y="1094948"/>
            <a:ext cx="3796428" cy="3334501"/>
            <a:chOff x="0" y="0"/>
            <a:chExt cx="3796426" cy="3334499"/>
          </a:xfrm>
        </p:grpSpPr>
        <p:sp>
          <p:nvSpPr>
            <p:cNvPr id="515" name="Google Shape;395;p35"/>
            <p:cNvSpPr/>
            <p:nvPr/>
          </p:nvSpPr>
          <p:spPr>
            <a:xfrm>
              <a:off x="3248608" y="3161011"/>
              <a:ext cx="151029" cy="15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92" h="21600" extrusionOk="0">
                  <a:moveTo>
                    <a:pt x="9401" y="0"/>
                  </a:moveTo>
                  <a:cubicBezTo>
                    <a:pt x="8030" y="0"/>
                    <a:pt x="6535" y="478"/>
                    <a:pt x="4960" y="1567"/>
                  </a:cubicBezTo>
                  <a:cubicBezTo>
                    <a:pt x="904" y="4358"/>
                    <a:pt x="-1480" y="10524"/>
                    <a:pt x="1025" y="15953"/>
                  </a:cubicBezTo>
                  <a:cubicBezTo>
                    <a:pt x="3107" y="19852"/>
                    <a:pt x="6584" y="21600"/>
                    <a:pt x="10079" y="21600"/>
                  </a:cubicBezTo>
                  <a:cubicBezTo>
                    <a:pt x="11589" y="21600"/>
                    <a:pt x="13100" y="21275"/>
                    <a:pt x="14504" y="20654"/>
                  </a:cubicBezTo>
                  <a:lnTo>
                    <a:pt x="14621" y="20654"/>
                  </a:lnTo>
                  <a:cubicBezTo>
                    <a:pt x="14504" y="20358"/>
                    <a:pt x="14621" y="19917"/>
                    <a:pt x="14742" y="19625"/>
                  </a:cubicBezTo>
                  <a:cubicBezTo>
                    <a:pt x="20120" y="12267"/>
                    <a:pt x="16350" y="0"/>
                    <a:pt x="9401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6" name="Google Shape;396;p35"/>
            <p:cNvSpPr/>
            <p:nvPr/>
          </p:nvSpPr>
          <p:spPr>
            <a:xfrm>
              <a:off x="3227881" y="3142623"/>
              <a:ext cx="194872" cy="19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0" h="21600" extrusionOk="0">
                  <a:moveTo>
                    <a:pt x="10518" y="2270"/>
                  </a:moveTo>
                  <a:cubicBezTo>
                    <a:pt x="12431" y="2270"/>
                    <a:pt x="14198" y="3185"/>
                    <a:pt x="15542" y="4962"/>
                  </a:cubicBezTo>
                  <a:cubicBezTo>
                    <a:pt x="17755" y="8013"/>
                    <a:pt x="18387" y="13405"/>
                    <a:pt x="15226" y="17393"/>
                  </a:cubicBezTo>
                  <a:cubicBezTo>
                    <a:pt x="15120" y="17512"/>
                    <a:pt x="15013" y="17864"/>
                    <a:pt x="15013" y="18097"/>
                  </a:cubicBezTo>
                  <a:cubicBezTo>
                    <a:pt x="13699" y="18708"/>
                    <a:pt x="12182" y="19063"/>
                    <a:pt x="10658" y="19063"/>
                  </a:cubicBezTo>
                  <a:cubicBezTo>
                    <a:pt x="7790" y="19063"/>
                    <a:pt x="4902" y="17797"/>
                    <a:pt x="3318" y="14579"/>
                  </a:cubicBezTo>
                  <a:cubicBezTo>
                    <a:pt x="2370" y="13053"/>
                    <a:pt x="2054" y="11061"/>
                    <a:pt x="2580" y="9184"/>
                  </a:cubicBezTo>
                  <a:cubicBezTo>
                    <a:pt x="3109" y="6840"/>
                    <a:pt x="4689" y="4610"/>
                    <a:pt x="6689" y="3436"/>
                  </a:cubicBezTo>
                  <a:cubicBezTo>
                    <a:pt x="7976" y="2655"/>
                    <a:pt x="9277" y="2270"/>
                    <a:pt x="10518" y="2270"/>
                  </a:cubicBezTo>
                  <a:close/>
                  <a:moveTo>
                    <a:pt x="10508" y="0"/>
                  </a:moveTo>
                  <a:cubicBezTo>
                    <a:pt x="8808" y="0"/>
                    <a:pt x="7055" y="507"/>
                    <a:pt x="5424" y="1563"/>
                  </a:cubicBezTo>
                  <a:cubicBezTo>
                    <a:pt x="4689" y="2029"/>
                    <a:pt x="4057" y="2618"/>
                    <a:pt x="3425" y="3203"/>
                  </a:cubicBezTo>
                  <a:cubicBezTo>
                    <a:pt x="473" y="6136"/>
                    <a:pt x="-1107" y="10943"/>
                    <a:pt x="896" y="15401"/>
                  </a:cubicBezTo>
                  <a:cubicBezTo>
                    <a:pt x="2370" y="18097"/>
                    <a:pt x="5215" y="20678"/>
                    <a:pt x="8375" y="21382"/>
                  </a:cubicBezTo>
                  <a:cubicBezTo>
                    <a:pt x="9034" y="21526"/>
                    <a:pt x="9686" y="21600"/>
                    <a:pt x="10322" y="21600"/>
                  </a:cubicBezTo>
                  <a:cubicBezTo>
                    <a:pt x="12235" y="21600"/>
                    <a:pt x="14012" y="20941"/>
                    <a:pt x="15436" y="19623"/>
                  </a:cubicBezTo>
                  <a:lnTo>
                    <a:pt x="15542" y="19504"/>
                  </a:lnTo>
                  <a:cubicBezTo>
                    <a:pt x="15602" y="19537"/>
                    <a:pt x="15682" y="19552"/>
                    <a:pt x="15772" y="19552"/>
                  </a:cubicBezTo>
                  <a:cubicBezTo>
                    <a:pt x="15988" y="19552"/>
                    <a:pt x="16264" y="19471"/>
                    <a:pt x="16490" y="19386"/>
                  </a:cubicBezTo>
                  <a:cubicBezTo>
                    <a:pt x="16594" y="19152"/>
                    <a:pt x="16700" y="19034"/>
                    <a:pt x="16806" y="19034"/>
                  </a:cubicBezTo>
                  <a:cubicBezTo>
                    <a:pt x="20493" y="15283"/>
                    <a:pt x="20387" y="8950"/>
                    <a:pt x="18071" y="4610"/>
                  </a:cubicBezTo>
                  <a:cubicBezTo>
                    <a:pt x="16384" y="1607"/>
                    <a:pt x="13529" y="0"/>
                    <a:pt x="1050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7" name="Google Shape;397;p35"/>
            <p:cNvSpPr/>
            <p:nvPr/>
          </p:nvSpPr>
          <p:spPr>
            <a:xfrm>
              <a:off x="3339481" y="3222492"/>
              <a:ext cx="38702" cy="6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7" h="21600" extrusionOk="0">
                  <a:moveTo>
                    <a:pt x="13342" y="0"/>
                  </a:moveTo>
                  <a:cubicBezTo>
                    <a:pt x="12779" y="0"/>
                    <a:pt x="12199" y="72"/>
                    <a:pt x="11535" y="217"/>
                  </a:cubicBezTo>
                  <a:lnTo>
                    <a:pt x="10989" y="217"/>
                  </a:lnTo>
                  <a:cubicBezTo>
                    <a:pt x="10443" y="537"/>
                    <a:pt x="9369" y="1519"/>
                    <a:pt x="10443" y="2181"/>
                  </a:cubicBezTo>
                  <a:cubicBezTo>
                    <a:pt x="12063" y="4795"/>
                    <a:pt x="13154" y="8072"/>
                    <a:pt x="10989" y="10686"/>
                  </a:cubicBezTo>
                  <a:cubicBezTo>
                    <a:pt x="9369" y="13301"/>
                    <a:pt x="6130" y="15265"/>
                    <a:pt x="2346" y="16247"/>
                  </a:cubicBezTo>
                  <a:cubicBezTo>
                    <a:pt x="198" y="16577"/>
                    <a:pt x="-348" y="18210"/>
                    <a:pt x="198" y="18872"/>
                  </a:cubicBezTo>
                  <a:cubicBezTo>
                    <a:pt x="198" y="19523"/>
                    <a:pt x="726" y="19523"/>
                    <a:pt x="726" y="19853"/>
                  </a:cubicBezTo>
                  <a:cubicBezTo>
                    <a:pt x="1152" y="21114"/>
                    <a:pt x="2226" y="21600"/>
                    <a:pt x="3692" y="21600"/>
                  </a:cubicBezTo>
                  <a:cubicBezTo>
                    <a:pt x="4102" y="21600"/>
                    <a:pt x="4562" y="21559"/>
                    <a:pt x="5056" y="21486"/>
                  </a:cubicBezTo>
                  <a:cubicBezTo>
                    <a:pt x="11535" y="19853"/>
                    <a:pt x="16939" y="16247"/>
                    <a:pt x="19087" y="11668"/>
                  </a:cubicBezTo>
                  <a:cubicBezTo>
                    <a:pt x="21252" y="7410"/>
                    <a:pt x="19632" y="3814"/>
                    <a:pt x="15848" y="537"/>
                  </a:cubicBezTo>
                  <a:cubicBezTo>
                    <a:pt x="14910" y="155"/>
                    <a:pt x="14143" y="0"/>
                    <a:pt x="1334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8" name="Google Shape;398;p35"/>
            <p:cNvSpPr/>
            <p:nvPr/>
          </p:nvSpPr>
          <p:spPr>
            <a:xfrm>
              <a:off x="0" y="0"/>
              <a:ext cx="255233" cy="25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9757" y="1888"/>
                  </a:moveTo>
                  <a:cubicBezTo>
                    <a:pt x="13922" y="1888"/>
                    <a:pt x="18417" y="4582"/>
                    <a:pt x="19756" y="9411"/>
                  </a:cubicBezTo>
                  <a:cubicBezTo>
                    <a:pt x="19845" y="9675"/>
                    <a:pt x="20020" y="9939"/>
                    <a:pt x="20372" y="10025"/>
                  </a:cubicBezTo>
                  <a:lnTo>
                    <a:pt x="20283" y="10114"/>
                  </a:lnTo>
                  <a:cubicBezTo>
                    <a:pt x="19326" y="15252"/>
                    <a:pt x="15442" y="19700"/>
                    <a:pt x="9824" y="19700"/>
                  </a:cubicBezTo>
                  <a:cubicBezTo>
                    <a:pt x="9769" y="19700"/>
                    <a:pt x="9713" y="19700"/>
                    <a:pt x="9658" y="19700"/>
                  </a:cubicBezTo>
                  <a:cubicBezTo>
                    <a:pt x="4567" y="19612"/>
                    <a:pt x="1492" y="14599"/>
                    <a:pt x="1755" y="9939"/>
                  </a:cubicBezTo>
                  <a:cubicBezTo>
                    <a:pt x="2016" y="4404"/>
                    <a:pt x="5731" y="1888"/>
                    <a:pt x="9757" y="1888"/>
                  </a:cubicBezTo>
                  <a:close/>
                  <a:moveTo>
                    <a:pt x="10098" y="0"/>
                  </a:moveTo>
                  <a:cubicBezTo>
                    <a:pt x="4567" y="0"/>
                    <a:pt x="175" y="4310"/>
                    <a:pt x="0" y="10114"/>
                  </a:cubicBezTo>
                  <a:cubicBezTo>
                    <a:pt x="0" y="10994"/>
                    <a:pt x="0" y="11872"/>
                    <a:pt x="175" y="12752"/>
                  </a:cubicBezTo>
                  <a:cubicBezTo>
                    <a:pt x="965" y="17062"/>
                    <a:pt x="4040" y="21020"/>
                    <a:pt x="8867" y="21547"/>
                  </a:cubicBezTo>
                  <a:cubicBezTo>
                    <a:pt x="9197" y="21583"/>
                    <a:pt x="9536" y="21600"/>
                    <a:pt x="9874" y="21600"/>
                  </a:cubicBezTo>
                  <a:cubicBezTo>
                    <a:pt x="12888" y="21600"/>
                    <a:pt x="16240" y="20223"/>
                    <a:pt x="18528" y="17854"/>
                  </a:cubicBezTo>
                  <a:cubicBezTo>
                    <a:pt x="20635" y="15654"/>
                    <a:pt x="21600" y="13016"/>
                    <a:pt x="21162" y="10378"/>
                  </a:cubicBezTo>
                  <a:cubicBezTo>
                    <a:pt x="21162" y="10203"/>
                    <a:pt x="21162" y="10114"/>
                    <a:pt x="21073" y="10114"/>
                  </a:cubicBezTo>
                  <a:cubicBezTo>
                    <a:pt x="21337" y="9939"/>
                    <a:pt x="21514" y="9586"/>
                    <a:pt x="21514" y="9234"/>
                  </a:cubicBezTo>
                  <a:cubicBezTo>
                    <a:pt x="21514" y="9059"/>
                    <a:pt x="21514" y="8884"/>
                    <a:pt x="21337" y="8706"/>
                  </a:cubicBezTo>
                  <a:cubicBezTo>
                    <a:pt x="20372" y="3341"/>
                    <a:pt x="14926" y="0"/>
                    <a:pt x="1009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9" name="Google Shape;399;p35"/>
            <p:cNvSpPr/>
            <p:nvPr/>
          </p:nvSpPr>
          <p:spPr>
            <a:xfrm>
              <a:off x="129812" y="64967"/>
              <a:ext cx="74101" cy="8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600" extrusionOk="0">
                  <a:moveTo>
                    <a:pt x="3754" y="0"/>
                  </a:moveTo>
                  <a:cubicBezTo>
                    <a:pt x="3017" y="0"/>
                    <a:pt x="2290" y="58"/>
                    <a:pt x="1553" y="167"/>
                  </a:cubicBezTo>
                  <a:cubicBezTo>
                    <a:pt x="971" y="167"/>
                    <a:pt x="689" y="434"/>
                    <a:pt x="398" y="434"/>
                  </a:cubicBezTo>
                  <a:cubicBezTo>
                    <a:pt x="-466" y="1493"/>
                    <a:pt x="107" y="3077"/>
                    <a:pt x="1835" y="3336"/>
                  </a:cubicBezTo>
                  <a:cubicBezTo>
                    <a:pt x="10193" y="4128"/>
                    <a:pt x="17678" y="11259"/>
                    <a:pt x="15950" y="18923"/>
                  </a:cubicBezTo>
                  <a:cubicBezTo>
                    <a:pt x="15432" y="20583"/>
                    <a:pt x="17241" y="21600"/>
                    <a:pt x="18660" y="21600"/>
                  </a:cubicBezTo>
                  <a:cubicBezTo>
                    <a:pt x="18815" y="21600"/>
                    <a:pt x="18969" y="21592"/>
                    <a:pt x="19124" y="21558"/>
                  </a:cubicBezTo>
                  <a:cubicBezTo>
                    <a:pt x="19697" y="21558"/>
                    <a:pt x="20270" y="21300"/>
                    <a:pt x="20270" y="20241"/>
                  </a:cubicBezTo>
                  <a:cubicBezTo>
                    <a:pt x="21134" y="14962"/>
                    <a:pt x="19406" y="9416"/>
                    <a:pt x="15377" y="4920"/>
                  </a:cubicBezTo>
                  <a:cubicBezTo>
                    <a:pt x="12412" y="1977"/>
                    <a:pt x="8174" y="0"/>
                    <a:pt x="375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0" name="Google Shape;400;p35"/>
            <p:cNvSpPr/>
            <p:nvPr/>
          </p:nvSpPr>
          <p:spPr>
            <a:xfrm>
              <a:off x="20636" y="22237"/>
              <a:ext cx="221044" cy="21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extrusionOk="0">
                  <a:moveTo>
                    <a:pt x="11838" y="4394"/>
                  </a:moveTo>
                  <a:cubicBezTo>
                    <a:pt x="15639" y="4394"/>
                    <a:pt x="18560" y="8610"/>
                    <a:pt x="17802" y="12536"/>
                  </a:cubicBezTo>
                  <a:cubicBezTo>
                    <a:pt x="17701" y="12963"/>
                    <a:pt x="17399" y="13068"/>
                    <a:pt x="17199" y="13175"/>
                  </a:cubicBezTo>
                  <a:cubicBezTo>
                    <a:pt x="17155" y="13185"/>
                    <a:pt x="17107" y="13189"/>
                    <a:pt x="17063" y="13189"/>
                  </a:cubicBezTo>
                  <a:cubicBezTo>
                    <a:pt x="16565" y="13189"/>
                    <a:pt x="15908" y="12694"/>
                    <a:pt x="16092" y="12109"/>
                  </a:cubicBezTo>
                  <a:cubicBezTo>
                    <a:pt x="16695" y="8913"/>
                    <a:pt x="14084" y="6036"/>
                    <a:pt x="11169" y="5824"/>
                  </a:cubicBezTo>
                  <a:cubicBezTo>
                    <a:pt x="10566" y="5824"/>
                    <a:pt x="10366" y="5077"/>
                    <a:pt x="10668" y="4653"/>
                  </a:cubicBezTo>
                  <a:cubicBezTo>
                    <a:pt x="10769" y="4545"/>
                    <a:pt x="10868" y="4438"/>
                    <a:pt x="11169" y="4438"/>
                  </a:cubicBezTo>
                  <a:cubicBezTo>
                    <a:pt x="11397" y="4411"/>
                    <a:pt x="11619" y="4394"/>
                    <a:pt x="11838" y="4394"/>
                  </a:cubicBezTo>
                  <a:close/>
                  <a:moveTo>
                    <a:pt x="9202" y="0"/>
                  </a:moveTo>
                  <a:cubicBezTo>
                    <a:pt x="4586" y="0"/>
                    <a:pt x="317" y="3048"/>
                    <a:pt x="18" y="9767"/>
                  </a:cubicBezTo>
                  <a:cubicBezTo>
                    <a:pt x="-283" y="15413"/>
                    <a:pt x="3235" y="21486"/>
                    <a:pt x="9059" y="21593"/>
                  </a:cubicBezTo>
                  <a:cubicBezTo>
                    <a:pt x="9183" y="21597"/>
                    <a:pt x="9304" y="21600"/>
                    <a:pt x="9424" y="21600"/>
                  </a:cubicBezTo>
                  <a:cubicBezTo>
                    <a:pt x="15759" y="21600"/>
                    <a:pt x="20131" y="16150"/>
                    <a:pt x="21215" y="9979"/>
                  </a:cubicBezTo>
                  <a:cubicBezTo>
                    <a:pt x="21215" y="9871"/>
                    <a:pt x="21317" y="9871"/>
                    <a:pt x="21317" y="9871"/>
                  </a:cubicBezTo>
                  <a:cubicBezTo>
                    <a:pt x="20914" y="9767"/>
                    <a:pt x="20714" y="9447"/>
                    <a:pt x="20613" y="9020"/>
                  </a:cubicBezTo>
                  <a:cubicBezTo>
                    <a:pt x="19084" y="3233"/>
                    <a:pt x="13961" y="0"/>
                    <a:pt x="9202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1" name="Google Shape;401;p35"/>
            <p:cNvSpPr/>
            <p:nvPr/>
          </p:nvSpPr>
          <p:spPr>
            <a:xfrm>
              <a:off x="3539925" y="2902161"/>
              <a:ext cx="256502" cy="25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extrusionOk="0">
                  <a:moveTo>
                    <a:pt x="10581" y="2048"/>
                  </a:moveTo>
                  <a:cubicBezTo>
                    <a:pt x="12544" y="2048"/>
                    <a:pt x="14554" y="2684"/>
                    <a:pt x="16296" y="4131"/>
                  </a:cubicBezTo>
                  <a:cubicBezTo>
                    <a:pt x="16441" y="4234"/>
                    <a:pt x="16610" y="4275"/>
                    <a:pt x="16778" y="4275"/>
                  </a:cubicBezTo>
                  <a:cubicBezTo>
                    <a:pt x="16896" y="4275"/>
                    <a:pt x="17009" y="4256"/>
                    <a:pt x="17112" y="4220"/>
                  </a:cubicBezTo>
                  <a:lnTo>
                    <a:pt x="17112" y="4394"/>
                  </a:lnTo>
                  <a:cubicBezTo>
                    <a:pt x="19313" y="9126"/>
                    <a:pt x="18903" y="15172"/>
                    <a:pt x="14503" y="18415"/>
                  </a:cubicBezTo>
                  <a:cubicBezTo>
                    <a:pt x="13257" y="19337"/>
                    <a:pt x="11903" y="19743"/>
                    <a:pt x="10557" y="19743"/>
                  </a:cubicBezTo>
                  <a:cubicBezTo>
                    <a:pt x="7680" y="19743"/>
                    <a:pt x="4841" y="17887"/>
                    <a:pt x="3174" y="15261"/>
                  </a:cubicBezTo>
                  <a:cubicBezTo>
                    <a:pt x="-1206" y="8227"/>
                    <a:pt x="4458" y="2048"/>
                    <a:pt x="10581" y="2048"/>
                  </a:cubicBezTo>
                  <a:close/>
                  <a:moveTo>
                    <a:pt x="10635" y="0"/>
                  </a:moveTo>
                  <a:cubicBezTo>
                    <a:pt x="8182" y="0"/>
                    <a:pt x="5722" y="885"/>
                    <a:pt x="3827" y="2380"/>
                  </a:cubicBezTo>
                  <a:cubicBezTo>
                    <a:pt x="-411" y="5620"/>
                    <a:pt x="-1227" y="11669"/>
                    <a:pt x="1872" y="16486"/>
                  </a:cubicBezTo>
                  <a:cubicBezTo>
                    <a:pt x="2278" y="17275"/>
                    <a:pt x="2850" y="17889"/>
                    <a:pt x="3501" y="18415"/>
                  </a:cubicBezTo>
                  <a:cubicBezTo>
                    <a:pt x="5392" y="20335"/>
                    <a:pt x="7925" y="21600"/>
                    <a:pt x="10537" y="21600"/>
                  </a:cubicBezTo>
                  <a:cubicBezTo>
                    <a:pt x="11975" y="21600"/>
                    <a:pt x="13440" y="21215"/>
                    <a:pt x="14830" y="20344"/>
                  </a:cubicBezTo>
                  <a:cubicBezTo>
                    <a:pt x="17519" y="18589"/>
                    <a:pt x="19557" y="15172"/>
                    <a:pt x="19964" y="11580"/>
                  </a:cubicBezTo>
                  <a:cubicBezTo>
                    <a:pt x="20373" y="8600"/>
                    <a:pt x="19557" y="5883"/>
                    <a:pt x="17846" y="3957"/>
                  </a:cubicBezTo>
                  <a:cubicBezTo>
                    <a:pt x="17763" y="3868"/>
                    <a:pt x="17763" y="3868"/>
                    <a:pt x="17681" y="3868"/>
                  </a:cubicBezTo>
                  <a:cubicBezTo>
                    <a:pt x="17763" y="3517"/>
                    <a:pt x="17681" y="3254"/>
                    <a:pt x="17437" y="2905"/>
                  </a:cubicBezTo>
                  <a:cubicBezTo>
                    <a:pt x="17357" y="2817"/>
                    <a:pt x="17274" y="2643"/>
                    <a:pt x="17030" y="2554"/>
                  </a:cubicBezTo>
                  <a:cubicBezTo>
                    <a:pt x="15218" y="775"/>
                    <a:pt x="12930" y="0"/>
                    <a:pt x="1063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2" name="Google Shape;402;p35"/>
            <p:cNvSpPr/>
            <p:nvPr/>
          </p:nvSpPr>
          <p:spPr>
            <a:xfrm>
              <a:off x="3638844" y="2957161"/>
              <a:ext cx="105622" cy="5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extrusionOk="0">
                  <a:moveTo>
                    <a:pt x="8573" y="0"/>
                  </a:moveTo>
                  <a:cubicBezTo>
                    <a:pt x="5611" y="0"/>
                    <a:pt x="2929" y="2326"/>
                    <a:pt x="635" y="6768"/>
                  </a:cubicBezTo>
                  <a:cubicBezTo>
                    <a:pt x="421" y="7214"/>
                    <a:pt x="0" y="7646"/>
                    <a:pt x="0" y="8537"/>
                  </a:cubicBezTo>
                  <a:cubicBezTo>
                    <a:pt x="0" y="10264"/>
                    <a:pt x="655" y="11462"/>
                    <a:pt x="1451" y="11462"/>
                  </a:cubicBezTo>
                  <a:cubicBezTo>
                    <a:pt x="1665" y="11462"/>
                    <a:pt x="1893" y="11364"/>
                    <a:pt x="2113" y="11183"/>
                  </a:cubicBezTo>
                  <a:cubicBezTo>
                    <a:pt x="3986" y="8690"/>
                    <a:pt x="6172" y="7465"/>
                    <a:pt x="8332" y="7465"/>
                  </a:cubicBezTo>
                  <a:cubicBezTo>
                    <a:pt x="12285" y="7465"/>
                    <a:pt x="16143" y="11573"/>
                    <a:pt x="17788" y="19553"/>
                  </a:cubicBezTo>
                  <a:cubicBezTo>
                    <a:pt x="18230" y="20945"/>
                    <a:pt x="18845" y="21600"/>
                    <a:pt x="19453" y="21600"/>
                  </a:cubicBezTo>
                  <a:cubicBezTo>
                    <a:pt x="20008" y="21600"/>
                    <a:pt x="20563" y="21057"/>
                    <a:pt x="20965" y="19998"/>
                  </a:cubicBezTo>
                  <a:cubicBezTo>
                    <a:pt x="21600" y="18675"/>
                    <a:pt x="21600" y="17798"/>
                    <a:pt x="21179" y="16475"/>
                  </a:cubicBezTo>
                  <a:cubicBezTo>
                    <a:pt x="19480" y="8537"/>
                    <a:pt x="15461" y="2354"/>
                    <a:pt x="11221" y="599"/>
                  </a:cubicBezTo>
                  <a:cubicBezTo>
                    <a:pt x="10319" y="195"/>
                    <a:pt x="9436" y="0"/>
                    <a:pt x="857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3" name="Google Shape;403;p35"/>
            <p:cNvSpPr/>
            <p:nvPr/>
          </p:nvSpPr>
          <p:spPr>
            <a:xfrm>
              <a:off x="3561129" y="2926503"/>
              <a:ext cx="214165" cy="21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1" h="21600" extrusionOk="0">
                  <a:moveTo>
                    <a:pt x="10029" y="3076"/>
                  </a:moveTo>
                  <a:cubicBezTo>
                    <a:pt x="12124" y="3076"/>
                    <a:pt x="14260" y="4640"/>
                    <a:pt x="15197" y="7040"/>
                  </a:cubicBezTo>
                  <a:cubicBezTo>
                    <a:pt x="15284" y="7469"/>
                    <a:pt x="15284" y="7682"/>
                    <a:pt x="15026" y="8003"/>
                  </a:cubicBezTo>
                  <a:cubicBezTo>
                    <a:pt x="14896" y="8216"/>
                    <a:pt x="14637" y="8351"/>
                    <a:pt x="14379" y="8351"/>
                  </a:cubicBezTo>
                  <a:cubicBezTo>
                    <a:pt x="14121" y="8351"/>
                    <a:pt x="13863" y="8216"/>
                    <a:pt x="13735" y="7895"/>
                  </a:cubicBezTo>
                  <a:cubicBezTo>
                    <a:pt x="13067" y="5959"/>
                    <a:pt x="11464" y="4961"/>
                    <a:pt x="9877" y="4961"/>
                  </a:cubicBezTo>
                  <a:cubicBezTo>
                    <a:pt x="9013" y="4961"/>
                    <a:pt x="8151" y="5259"/>
                    <a:pt x="7453" y="5864"/>
                  </a:cubicBezTo>
                  <a:cubicBezTo>
                    <a:pt x="7344" y="5972"/>
                    <a:pt x="7222" y="6019"/>
                    <a:pt x="7105" y="6019"/>
                  </a:cubicBezTo>
                  <a:cubicBezTo>
                    <a:pt x="6765" y="6019"/>
                    <a:pt x="6464" y="5621"/>
                    <a:pt x="6591" y="5222"/>
                  </a:cubicBezTo>
                  <a:cubicBezTo>
                    <a:pt x="6591" y="5005"/>
                    <a:pt x="6678" y="4792"/>
                    <a:pt x="6763" y="4684"/>
                  </a:cubicBezTo>
                  <a:cubicBezTo>
                    <a:pt x="7692" y="3569"/>
                    <a:pt x="8855" y="3076"/>
                    <a:pt x="10029" y="3076"/>
                  </a:cubicBezTo>
                  <a:close/>
                  <a:moveTo>
                    <a:pt x="9466" y="0"/>
                  </a:moveTo>
                  <a:cubicBezTo>
                    <a:pt x="3037" y="0"/>
                    <a:pt x="-2960" y="7547"/>
                    <a:pt x="1600" y="16138"/>
                  </a:cubicBezTo>
                  <a:cubicBezTo>
                    <a:pt x="3336" y="19380"/>
                    <a:pt x="6282" y="21600"/>
                    <a:pt x="9279" y="21600"/>
                  </a:cubicBezTo>
                  <a:cubicBezTo>
                    <a:pt x="10738" y="21600"/>
                    <a:pt x="12211" y="21076"/>
                    <a:pt x="13561" y="19883"/>
                  </a:cubicBezTo>
                  <a:cubicBezTo>
                    <a:pt x="18208" y="15925"/>
                    <a:pt x="18640" y="8645"/>
                    <a:pt x="16317" y="2866"/>
                  </a:cubicBezTo>
                  <a:lnTo>
                    <a:pt x="16317" y="2653"/>
                  </a:lnTo>
                  <a:cubicBezTo>
                    <a:pt x="16208" y="2697"/>
                    <a:pt x="16088" y="2721"/>
                    <a:pt x="15963" y="2721"/>
                  </a:cubicBezTo>
                  <a:cubicBezTo>
                    <a:pt x="15787" y="2721"/>
                    <a:pt x="15607" y="2670"/>
                    <a:pt x="15455" y="2545"/>
                  </a:cubicBezTo>
                  <a:cubicBezTo>
                    <a:pt x="13637" y="777"/>
                    <a:pt x="11529" y="0"/>
                    <a:pt x="9466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5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_1_1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Texte du titre"/>
          <p:cNvSpPr txBox="1">
            <a:spLocks noGrp="1"/>
          </p:cNvSpPr>
          <p:nvPr>
            <p:ph type="title"/>
          </p:nvPr>
        </p:nvSpPr>
        <p:spPr>
          <a:xfrm>
            <a:off x="620724" y="555275"/>
            <a:ext cx="7905301" cy="5727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53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76200" y="3740699"/>
            <a:ext cx="2190301" cy="8283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Texte du titre"/>
          <p:cNvSpPr txBox="1">
            <a:spLocks noGrp="1"/>
          </p:cNvSpPr>
          <p:nvPr>
            <p:ph type="title"/>
          </p:nvPr>
        </p:nvSpPr>
        <p:spPr>
          <a:xfrm>
            <a:off x="5137980" y="2734142"/>
            <a:ext cx="3382502" cy="503702"/>
          </a:xfrm>
          <a:prstGeom prst="rect">
            <a:avLst/>
          </a:prstGeom>
        </p:spPr>
        <p:txBody>
          <a:bodyPr/>
          <a:lstStyle>
            <a:lvl1pPr algn="r">
              <a:defRPr sz="4200" b="1">
                <a:solidFill>
                  <a:srgbClr val="9BD3D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54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959324" y="1242067"/>
            <a:ext cx="5790902" cy="1534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17500" marR="228600" indent="-177800" algn="r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2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17500" marR="228600" indent="279400" algn="r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2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317500" marR="228600" indent="736600" algn="r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2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317500" marR="228600" indent="1193800" algn="r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2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17500" marR="228600" indent="1651000" algn="r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2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exte du titre"/>
          <p:cNvSpPr txBox="1">
            <a:spLocks noGrp="1"/>
          </p:cNvSpPr>
          <p:nvPr>
            <p:ph type="title"/>
          </p:nvPr>
        </p:nvSpPr>
        <p:spPr>
          <a:xfrm>
            <a:off x="616249" y="554700"/>
            <a:ext cx="7906802" cy="5727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grpSp>
        <p:nvGrpSpPr>
          <p:cNvPr id="566" name="Google Shape;417;p38"/>
          <p:cNvGrpSpPr/>
          <p:nvPr/>
        </p:nvGrpSpPr>
        <p:grpSpPr>
          <a:xfrm>
            <a:off x="726417" y="544124"/>
            <a:ext cx="8034164" cy="989464"/>
            <a:chOff x="0" y="0"/>
            <a:chExt cx="8034163" cy="989462"/>
          </a:xfrm>
        </p:grpSpPr>
        <p:sp>
          <p:nvSpPr>
            <p:cNvPr id="554" name="Google Shape;418;p38"/>
            <p:cNvSpPr/>
            <p:nvPr/>
          </p:nvSpPr>
          <p:spPr>
            <a:xfrm>
              <a:off x="23017" y="502663"/>
              <a:ext cx="147197" cy="15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50" h="21600" extrusionOk="0">
                  <a:moveTo>
                    <a:pt x="7352" y="0"/>
                  </a:moveTo>
                  <a:cubicBezTo>
                    <a:pt x="6209" y="0"/>
                    <a:pt x="5058" y="202"/>
                    <a:pt x="3946" y="597"/>
                  </a:cubicBezTo>
                  <a:lnTo>
                    <a:pt x="3703" y="597"/>
                  </a:lnTo>
                  <a:cubicBezTo>
                    <a:pt x="3703" y="886"/>
                    <a:pt x="3703" y="1322"/>
                    <a:pt x="3465" y="1468"/>
                  </a:cubicBezTo>
                  <a:cubicBezTo>
                    <a:pt x="-2910" y="8054"/>
                    <a:pt x="96" y="21600"/>
                    <a:pt x="7723" y="21600"/>
                  </a:cubicBezTo>
                  <a:cubicBezTo>
                    <a:pt x="8844" y="21600"/>
                    <a:pt x="10070" y="21306"/>
                    <a:pt x="11376" y="20650"/>
                  </a:cubicBezTo>
                  <a:cubicBezTo>
                    <a:pt x="15571" y="18470"/>
                    <a:pt x="18690" y="12950"/>
                    <a:pt x="16771" y="7283"/>
                  </a:cubicBezTo>
                  <a:cubicBezTo>
                    <a:pt x="15011" y="2336"/>
                    <a:pt x="11244" y="0"/>
                    <a:pt x="7352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5" name="Google Shape;419;p38"/>
            <p:cNvSpPr/>
            <p:nvPr/>
          </p:nvSpPr>
          <p:spPr>
            <a:xfrm>
              <a:off x="0" y="483202"/>
              <a:ext cx="189020" cy="18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5" h="21600" extrusionOk="0">
                  <a:moveTo>
                    <a:pt x="8521" y="2473"/>
                  </a:moveTo>
                  <a:cubicBezTo>
                    <a:pt x="11971" y="2473"/>
                    <a:pt x="15522" y="4059"/>
                    <a:pt x="17186" y="8071"/>
                  </a:cubicBezTo>
                  <a:cubicBezTo>
                    <a:pt x="17824" y="9819"/>
                    <a:pt x="17824" y="11685"/>
                    <a:pt x="17186" y="13433"/>
                  </a:cubicBezTo>
                  <a:cubicBezTo>
                    <a:pt x="16335" y="15645"/>
                    <a:pt x="14528" y="17511"/>
                    <a:pt x="12398" y="18560"/>
                  </a:cubicBezTo>
                  <a:cubicBezTo>
                    <a:pt x="11276" y="19068"/>
                    <a:pt x="10194" y="19315"/>
                    <a:pt x="9179" y="19315"/>
                  </a:cubicBezTo>
                  <a:cubicBezTo>
                    <a:pt x="6931" y="19315"/>
                    <a:pt x="5026" y="18093"/>
                    <a:pt x="3780" y="15763"/>
                  </a:cubicBezTo>
                  <a:cubicBezTo>
                    <a:pt x="1865" y="12384"/>
                    <a:pt x="1865" y="6904"/>
                    <a:pt x="5483" y="3526"/>
                  </a:cubicBezTo>
                  <a:cubicBezTo>
                    <a:pt x="5591" y="3408"/>
                    <a:pt x="5695" y="3058"/>
                    <a:pt x="5695" y="2827"/>
                  </a:cubicBezTo>
                  <a:cubicBezTo>
                    <a:pt x="6602" y="2598"/>
                    <a:pt x="7556" y="2473"/>
                    <a:pt x="8521" y="2473"/>
                  </a:cubicBezTo>
                  <a:close/>
                  <a:moveTo>
                    <a:pt x="9569" y="0"/>
                  </a:moveTo>
                  <a:cubicBezTo>
                    <a:pt x="8070" y="0"/>
                    <a:pt x="6666" y="464"/>
                    <a:pt x="5376" y="1310"/>
                  </a:cubicBezTo>
                  <a:cubicBezTo>
                    <a:pt x="5164" y="1310"/>
                    <a:pt x="5164" y="1542"/>
                    <a:pt x="5164" y="1542"/>
                  </a:cubicBezTo>
                  <a:cubicBezTo>
                    <a:pt x="5057" y="1428"/>
                    <a:pt x="4899" y="1369"/>
                    <a:pt x="4738" y="1369"/>
                  </a:cubicBezTo>
                  <a:cubicBezTo>
                    <a:pt x="4580" y="1369"/>
                    <a:pt x="4418" y="1428"/>
                    <a:pt x="4314" y="1542"/>
                  </a:cubicBezTo>
                  <a:cubicBezTo>
                    <a:pt x="4207" y="1660"/>
                    <a:pt x="3995" y="1660"/>
                    <a:pt x="3888" y="1778"/>
                  </a:cubicBezTo>
                  <a:cubicBezTo>
                    <a:pt x="-262" y="5038"/>
                    <a:pt x="-796" y="11218"/>
                    <a:pt x="907" y="15763"/>
                  </a:cubicBezTo>
                  <a:cubicBezTo>
                    <a:pt x="2473" y="19532"/>
                    <a:pt x="5702" y="21600"/>
                    <a:pt x="9246" y="21600"/>
                  </a:cubicBezTo>
                  <a:cubicBezTo>
                    <a:pt x="10526" y="21600"/>
                    <a:pt x="11847" y="21331"/>
                    <a:pt x="13144" y="20776"/>
                  </a:cubicBezTo>
                  <a:cubicBezTo>
                    <a:pt x="13994" y="20426"/>
                    <a:pt x="14632" y="19959"/>
                    <a:pt x="15270" y="19377"/>
                  </a:cubicBezTo>
                  <a:cubicBezTo>
                    <a:pt x="18466" y="16930"/>
                    <a:pt x="20804" y="12384"/>
                    <a:pt x="19316" y="7721"/>
                  </a:cubicBezTo>
                  <a:cubicBezTo>
                    <a:pt x="18466" y="4689"/>
                    <a:pt x="15805" y="1892"/>
                    <a:pt x="12613" y="611"/>
                  </a:cubicBezTo>
                  <a:cubicBezTo>
                    <a:pt x="11561" y="199"/>
                    <a:pt x="10547" y="0"/>
                    <a:pt x="956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6" name="Google Shape;420;p38"/>
            <p:cNvSpPr/>
            <p:nvPr/>
          </p:nvSpPr>
          <p:spPr>
            <a:xfrm>
              <a:off x="51560" y="528837"/>
              <a:ext cx="41891" cy="6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extrusionOk="0">
                  <a:moveTo>
                    <a:pt x="17159" y="0"/>
                  </a:moveTo>
                  <a:cubicBezTo>
                    <a:pt x="16818" y="0"/>
                    <a:pt x="16476" y="43"/>
                    <a:pt x="16120" y="128"/>
                  </a:cubicBezTo>
                  <a:cubicBezTo>
                    <a:pt x="10227" y="1476"/>
                    <a:pt x="4831" y="4525"/>
                    <a:pt x="1389" y="8933"/>
                  </a:cubicBezTo>
                  <a:cubicBezTo>
                    <a:pt x="-1061" y="12999"/>
                    <a:pt x="-84" y="17064"/>
                    <a:pt x="2862" y="20455"/>
                  </a:cubicBezTo>
                  <a:cubicBezTo>
                    <a:pt x="3234" y="21215"/>
                    <a:pt x="4428" y="21600"/>
                    <a:pt x="5421" y="21600"/>
                  </a:cubicBezTo>
                  <a:cubicBezTo>
                    <a:pt x="5746" y="21600"/>
                    <a:pt x="6056" y="21557"/>
                    <a:pt x="6304" y="21472"/>
                  </a:cubicBezTo>
                  <a:lnTo>
                    <a:pt x="7281" y="21472"/>
                  </a:lnTo>
                  <a:cubicBezTo>
                    <a:pt x="7777" y="20798"/>
                    <a:pt x="8274" y="20113"/>
                    <a:pt x="8274" y="19097"/>
                  </a:cubicBezTo>
                  <a:cubicBezTo>
                    <a:pt x="6304" y="16390"/>
                    <a:pt x="7281" y="12999"/>
                    <a:pt x="8754" y="10292"/>
                  </a:cubicBezTo>
                  <a:cubicBezTo>
                    <a:pt x="10724" y="7917"/>
                    <a:pt x="13670" y="6226"/>
                    <a:pt x="17593" y="5210"/>
                  </a:cubicBezTo>
                  <a:cubicBezTo>
                    <a:pt x="20058" y="4868"/>
                    <a:pt x="20539" y="3509"/>
                    <a:pt x="20058" y="2161"/>
                  </a:cubicBezTo>
                  <a:cubicBezTo>
                    <a:pt x="20058" y="1819"/>
                    <a:pt x="20058" y="1819"/>
                    <a:pt x="19562" y="1476"/>
                  </a:cubicBezTo>
                  <a:cubicBezTo>
                    <a:pt x="19190" y="449"/>
                    <a:pt x="18244" y="0"/>
                    <a:pt x="1715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7" name="Google Shape;421;p38"/>
            <p:cNvSpPr/>
            <p:nvPr/>
          </p:nvSpPr>
          <p:spPr>
            <a:xfrm>
              <a:off x="393217" y="820505"/>
              <a:ext cx="147207" cy="151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52" h="21600" extrusionOk="0">
                  <a:moveTo>
                    <a:pt x="7136" y="0"/>
                  </a:moveTo>
                  <a:cubicBezTo>
                    <a:pt x="6030" y="0"/>
                    <a:pt x="4914" y="174"/>
                    <a:pt x="3823" y="521"/>
                  </a:cubicBezTo>
                  <a:lnTo>
                    <a:pt x="3706" y="521"/>
                  </a:lnTo>
                  <a:cubicBezTo>
                    <a:pt x="3706" y="956"/>
                    <a:pt x="3706" y="1244"/>
                    <a:pt x="3464" y="1391"/>
                  </a:cubicBezTo>
                  <a:cubicBezTo>
                    <a:pt x="-2911" y="8083"/>
                    <a:pt x="98" y="21600"/>
                    <a:pt x="7726" y="21600"/>
                  </a:cubicBezTo>
                  <a:cubicBezTo>
                    <a:pt x="8847" y="21600"/>
                    <a:pt x="10069" y="21307"/>
                    <a:pt x="11379" y="20658"/>
                  </a:cubicBezTo>
                  <a:cubicBezTo>
                    <a:pt x="15574" y="18485"/>
                    <a:pt x="18689" y="12836"/>
                    <a:pt x="16774" y="7182"/>
                  </a:cubicBezTo>
                  <a:cubicBezTo>
                    <a:pt x="14987" y="2301"/>
                    <a:pt x="11141" y="0"/>
                    <a:pt x="7136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8" name="Google Shape;422;p38"/>
            <p:cNvSpPr/>
            <p:nvPr/>
          </p:nvSpPr>
          <p:spPr>
            <a:xfrm>
              <a:off x="370212" y="801236"/>
              <a:ext cx="188607" cy="18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extrusionOk="0">
                  <a:moveTo>
                    <a:pt x="8385" y="2454"/>
                  </a:moveTo>
                  <a:cubicBezTo>
                    <a:pt x="11910" y="2454"/>
                    <a:pt x="15571" y="4010"/>
                    <a:pt x="17272" y="7997"/>
                  </a:cubicBezTo>
                  <a:cubicBezTo>
                    <a:pt x="17914" y="9748"/>
                    <a:pt x="17914" y="11734"/>
                    <a:pt x="17272" y="13485"/>
                  </a:cubicBezTo>
                  <a:cubicBezTo>
                    <a:pt x="16418" y="15585"/>
                    <a:pt x="14598" y="17568"/>
                    <a:pt x="12461" y="18504"/>
                  </a:cubicBezTo>
                  <a:cubicBezTo>
                    <a:pt x="11323" y="19013"/>
                    <a:pt x="10229" y="19263"/>
                    <a:pt x="9199" y="19263"/>
                  </a:cubicBezTo>
                  <a:cubicBezTo>
                    <a:pt x="6944" y="19263"/>
                    <a:pt x="5015" y="18066"/>
                    <a:pt x="3692" y="15818"/>
                  </a:cubicBezTo>
                  <a:cubicBezTo>
                    <a:pt x="1875" y="12434"/>
                    <a:pt x="1875" y="6833"/>
                    <a:pt x="5508" y="3564"/>
                  </a:cubicBezTo>
                  <a:cubicBezTo>
                    <a:pt x="5617" y="3332"/>
                    <a:pt x="5725" y="3096"/>
                    <a:pt x="5725" y="2746"/>
                  </a:cubicBezTo>
                  <a:cubicBezTo>
                    <a:pt x="6579" y="2554"/>
                    <a:pt x="7477" y="2454"/>
                    <a:pt x="8385" y="2454"/>
                  </a:cubicBezTo>
                  <a:close/>
                  <a:moveTo>
                    <a:pt x="9476" y="0"/>
                  </a:moveTo>
                  <a:cubicBezTo>
                    <a:pt x="7990" y="0"/>
                    <a:pt x="6602" y="450"/>
                    <a:pt x="5404" y="1345"/>
                  </a:cubicBezTo>
                  <a:cubicBezTo>
                    <a:pt x="5188" y="1345"/>
                    <a:pt x="5188" y="1463"/>
                    <a:pt x="5188" y="1463"/>
                  </a:cubicBezTo>
                  <a:cubicBezTo>
                    <a:pt x="5083" y="1404"/>
                    <a:pt x="4921" y="1375"/>
                    <a:pt x="4762" y="1375"/>
                  </a:cubicBezTo>
                  <a:cubicBezTo>
                    <a:pt x="4600" y="1375"/>
                    <a:pt x="4441" y="1404"/>
                    <a:pt x="4333" y="1463"/>
                  </a:cubicBezTo>
                  <a:cubicBezTo>
                    <a:pt x="4121" y="1581"/>
                    <a:pt x="4013" y="1581"/>
                    <a:pt x="3905" y="1813"/>
                  </a:cubicBezTo>
                  <a:cubicBezTo>
                    <a:pt x="-266" y="4964"/>
                    <a:pt x="-799" y="11266"/>
                    <a:pt x="913" y="15818"/>
                  </a:cubicBezTo>
                  <a:cubicBezTo>
                    <a:pt x="2476" y="19488"/>
                    <a:pt x="5701" y="21600"/>
                    <a:pt x="9243" y="21600"/>
                  </a:cubicBezTo>
                  <a:cubicBezTo>
                    <a:pt x="10546" y="21600"/>
                    <a:pt x="11890" y="21316"/>
                    <a:pt x="13210" y="20719"/>
                  </a:cubicBezTo>
                  <a:cubicBezTo>
                    <a:pt x="14065" y="20487"/>
                    <a:pt x="14706" y="20019"/>
                    <a:pt x="15348" y="19437"/>
                  </a:cubicBezTo>
                  <a:cubicBezTo>
                    <a:pt x="18556" y="16986"/>
                    <a:pt x="20801" y="12434"/>
                    <a:pt x="19410" y="7765"/>
                  </a:cubicBezTo>
                  <a:cubicBezTo>
                    <a:pt x="18556" y="4732"/>
                    <a:pt x="15881" y="1813"/>
                    <a:pt x="12674" y="645"/>
                  </a:cubicBezTo>
                  <a:cubicBezTo>
                    <a:pt x="11580" y="217"/>
                    <a:pt x="10506" y="0"/>
                    <a:pt x="947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9" name="Google Shape;423;p38"/>
            <p:cNvSpPr/>
            <p:nvPr/>
          </p:nvSpPr>
          <p:spPr>
            <a:xfrm>
              <a:off x="421469" y="846743"/>
              <a:ext cx="42185" cy="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3" h="21600" extrusionOk="0">
                  <a:moveTo>
                    <a:pt x="17376" y="0"/>
                  </a:moveTo>
                  <a:cubicBezTo>
                    <a:pt x="17035" y="0"/>
                    <a:pt x="16663" y="76"/>
                    <a:pt x="16260" y="270"/>
                  </a:cubicBezTo>
                  <a:cubicBezTo>
                    <a:pt x="10372" y="1295"/>
                    <a:pt x="4484" y="4372"/>
                    <a:pt x="1540" y="9154"/>
                  </a:cubicBezTo>
                  <a:cubicBezTo>
                    <a:pt x="-924" y="12921"/>
                    <a:pt x="-428" y="17369"/>
                    <a:pt x="3012" y="20780"/>
                  </a:cubicBezTo>
                  <a:cubicBezTo>
                    <a:pt x="3368" y="21287"/>
                    <a:pt x="4515" y="21600"/>
                    <a:pt x="5491" y="21600"/>
                  </a:cubicBezTo>
                  <a:cubicBezTo>
                    <a:pt x="5847" y="21600"/>
                    <a:pt x="6173" y="21557"/>
                    <a:pt x="6436" y="21470"/>
                  </a:cubicBezTo>
                  <a:lnTo>
                    <a:pt x="6932" y="21470"/>
                  </a:lnTo>
                  <a:cubicBezTo>
                    <a:pt x="7908" y="21125"/>
                    <a:pt x="8404" y="20100"/>
                    <a:pt x="8404" y="19419"/>
                  </a:cubicBezTo>
                  <a:cubicBezTo>
                    <a:pt x="6436" y="16343"/>
                    <a:pt x="6932" y="12921"/>
                    <a:pt x="8900" y="10525"/>
                  </a:cubicBezTo>
                  <a:cubicBezTo>
                    <a:pt x="10852" y="7794"/>
                    <a:pt x="13796" y="6077"/>
                    <a:pt x="17732" y="5397"/>
                  </a:cubicBezTo>
                  <a:cubicBezTo>
                    <a:pt x="20180" y="4717"/>
                    <a:pt x="20676" y="3692"/>
                    <a:pt x="20180" y="2321"/>
                  </a:cubicBezTo>
                  <a:cubicBezTo>
                    <a:pt x="20180" y="1975"/>
                    <a:pt x="20180" y="1975"/>
                    <a:pt x="19204" y="1295"/>
                  </a:cubicBezTo>
                  <a:cubicBezTo>
                    <a:pt x="18848" y="561"/>
                    <a:pt x="18243" y="0"/>
                    <a:pt x="1737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0" name="Google Shape;424;p38"/>
            <p:cNvSpPr/>
            <p:nvPr/>
          </p:nvSpPr>
          <p:spPr>
            <a:xfrm>
              <a:off x="7868118" y="332839"/>
              <a:ext cx="147634" cy="15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20" h="21600" extrusionOk="0">
                  <a:moveTo>
                    <a:pt x="7026" y="0"/>
                  </a:moveTo>
                  <a:cubicBezTo>
                    <a:pt x="5975" y="0"/>
                    <a:pt x="4909" y="151"/>
                    <a:pt x="3857" y="450"/>
                  </a:cubicBezTo>
                  <a:lnTo>
                    <a:pt x="3737" y="450"/>
                  </a:lnTo>
                  <a:cubicBezTo>
                    <a:pt x="3737" y="886"/>
                    <a:pt x="3737" y="1175"/>
                    <a:pt x="3499" y="1322"/>
                  </a:cubicBezTo>
                  <a:cubicBezTo>
                    <a:pt x="-2947" y="8037"/>
                    <a:pt x="124" y="21600"/>
                    <a:pt x="7734" y="21600"/>
                  </a:cubicBezTo>
                  <a:cubicBezTo>
                    <a:pt x="8853" y="21600"/>
                    <a:pt x="10074" y="21306"/>
                    <a:pt x="11374" y="20654"/>
                  </a:cubicBezTo>
                  <a:cubicBezTo>
                    <a:pt x="15552" y="18474"/>
                    <a:pt x="18653" y="12801"/>
                    <a:pt x="16743" y="7133"/>
                  </a:cubicBezTo>
                  <a:cubicBezTo>
                    <a:pt x="14942" y="2281"/>
                    <a:pt x="11103" y="0"/>
                    <a:pt x="7026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1" name="Google Shape;425;p38"/>
            <p:cNvSpPr/>
            <p:nvPr/>
          </p:nvSpPr>
          <p:spPr>
            <a:xfrm>
              <a:off x="7845549" y="314084"/>
              <a:ext cx="188615" cy="18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extrusionOk="0">
                  <a:moveTo>
                    <a:pt x="8646" y="2381"/>
                  </a:moveTo>
                  <a:cubicBezTo>
                    <a:pt x="12121" y="2381"/>
                    <a:pt x="15697" y="3947"/>
                    <a:pt x="17273" y="8115"/>
                  </a:cubicBezTo>
                  <a:cubicBezTo>
                    <a:pt x="17915" y="9866"/>
                    <a:pt x="17915" y="11731"/>
                    <a:pt x="17273" y="13481"/>
                  </a:cubicBezTo>
                  <a:cubicBezTo>
                    <a:pt x="16416" y="15700"/>
                    <a:pt x="14599" y="17568"/>
                    <a:pt x="12462" y="18619"/>
                  </a:cubicBezTo>
                  <a:cubicBezTo>
                    <a:pt x="11334" y="19087"/>
                    <a:pt x="10250" y="19322"/>
                    <a:pt x="9234" y="19322"/>
                  </a:cubicBezTo>
                  <a:cubicBezTo>
                    <a:pt x="6961" y="19322"/>
                    <a:pt x="5020" y="18154"/>
                    <a:pt x="3693" y="15818"/>
                  </a:cubicBezTo>
                  <a:cubicBezTo>
                    <a:pt x="1873" y="12431"/>
                    <a:pt x="1873" y="6947"/>
                    <a:pt x="5509" y="3564"/>
                  </a:cubicBezTo>
                  <a:cubicBezTo>
                    <a:pt x="5618" y="3446"/>
                    <a:pt x="5722" y="3096"/>
                    <a:pt x="5722" y="2746"/>
                  </a:cubicBezTo>
                  <a:cubicBezTo>
                    <a:pt x="6657" y="2510"/>
                    <a:pt x="7647" y="2381"/>
                    <a:pt x="8646" y="2381"/>
                  </a:cubicBezTo>
                  <a:close/>
                  <a:moveTo>
                    <a:pt x="9470" y="0"/>
                  </a:moveTo>
                  <a:cubicBezTo>
                    <a:pt x="7974" y="0"/>
                    <a:pt x="6560" y="450"/>
                    <a:pt x="5297" y="1345"/>
                  </a:cubicBezTo>
                  <a:cubicBezTo>
                    <a:pt x="5189" y="1345"/>
                    <a:pt x="5189" y="1463"/>
                    <a:pt x="5189" y="1463"/>
                  </a:cubicBezTo>
                  <a:cubicBezTo>
                    <a:pt x="5081" y="1404"/>
                    <a:pt x="4922" y="1375"/>
                    <a:pt x="4746" y="1375"/>
                  </a:cubicBezTo>
                  <a:cubicBezTo>
                    <a:pt x="4574" y="1375"/>
                    <a:pt x="4388" y="1404"/>
                    <a:pt x="4226" y="1463"/>
                  </a:cubicBezTo>
                  <a:cubicBezTo>
                    <a:pt x="4118" y="1577"/>
                    <a:pt x="4014" y="1577"/>
                    <a:pt x="3906" y="1813"/>
                  </a:cubicBezTo>
                  <a:cubicBezTo>
                    <a:pt x="-265" y="4964"/>
                    <a:pt x="-798" y="11266"/>
                    <a:pt x="911" y="15818"/>
                  </a:cubicBezTo>
                  <a:cubicBezTo>
                    <a:pt x="2477" y="19488"/>
                    <a:pt x="5702" y="21600"/>
                    <a:pt x="9244" y="21600"/>
                  </a:cubicBezTo>
                  <a:cubicBezTo>
                    <a:pt x="10544" y="21600"/>
                    <a:pt x="11888" y="21313"/>
                    <a:pt x="13208" y="20719"/>
                  </a:cubicBezTo>
                  <a:cubicBezTo>
                    <a:pt x="14066" y="20487"/>
                    <a:pt x="14707" y="20019"/>
                    <a:pt x="15349" y="19437"/>
                  </a:cubicBezTo>
                  <a:cubicBezTo>
                    <a:pt x="18557" y="16986"/>
                    <a:pt x="20802" y="12431"/>
                    <a:pt x="19411" y="7765"/>
                  </a:cubicBezTo>
                  <a:cubicBezTo>
                    <a:pt x="18557" y="4614"/>
                    <a:pt x="15882" y="1813"/>
                    <a:pt x="12675" y="645"/>
                  </a:cubicBezTo>
                  <a:cubicBezTo>
                    <a:pt x="11581" y="214"/>
                    <a:pt x="10503" y="0"/>
                    <a:pt x="947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2" name="Google Shape;426;p38"/>
            <p:cNvSpPr/>
            <p:nvPr/>
          </p:nvSpPr>
          <p:spPr>
            <a:xfrm>
              <a:off x="7896805" y="359366"/>
              <a:ext cx="42193" cy="63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7" h="21600" extrusionOk="0">
                  <a:moveTo>
                    <a:pt x="16248" y="0"/>
                  </a:moveTo>
                  <a:cubicBezTo>
                    <a:pt x="10360" y="1038"/>
                    <a:pt x="4472" y="4154"/>
                    <a:pt x="1528" y="8996"/>
                  </a:cubicBezTo>
                  <a:cubicBezTo>
                    <a:pt x="-920" y="12811"/>
                    <a:pt x="-424" y="17304"/>
                    <a:pt x="3000" y="20769"/>
                  </a:cubicBezTo>
                  <a:cubicBezTo>
                    <a:pt x="3372" y="21283"/>
                    <a:pt x="4519" y="21600"/>
                    <a:pt x="5495" y="21600"/>
                  </a:cubicBezTo>
                  <a:cubicBezTo>
                    <a:pt x="5851" y="21600"/>
                    <a:pt x="6177" y="21556"/>
                    <a:pt x="6440" y="21458"/>
                  </a:cubicBezTo>
                  <a:lnTo>
                    <a:pt x="6936" y="21458"/>
                  </a:lnTo>
                  <a:cubicBezTo>
                    <a:pt x="7912" y="21119"/>
                    <a:pt x="8408" y="20081"/>
                    <a:pt x="8408" y="19381"/>
                  </a:cubicBezTo>
                  <a:cubicBezTo>
                    <a:pt x="6440" y="16266"/>
                    <a:pt x="6936" y="12811"/>
                    <a:pt x="8888" y="10385"/>
                  </a:cubicBezTo>
                  <a:cubicBezTo>
                    <a:pt x="10856" y="7619"/>
                    <a:pt x="13800" y="5881"/>
                    <a:pt x="17720" y="5192"/>
                  </a:cubicBezTo>
                  <a:cubicBezTo>
                    <a:pt x="20184" y="4504"/>
                    <a:pt x="20680" y="3465"/>
                    <a:pt x="20184" y="2077"/>
                  </a:cubicBezTo>
                  <a:cubicBezTo>
                    <a:pt x="20184" y="1727"/>
                    <a:pt x="20184" y="1727"/>
                    <a:pt x="19208" y="1038"/>
                  </a:cubicBezTo>
                  <a:cubicBezTo>
                    <a:pt x="18712" y="350"/>
                    <a:pt x="18216" y="0"/>
                    <a:pt x="1624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3" name="Google Shape;427;p38"/>
            <p:cNvSpPr/>
            <p:nvPr/>
          </p:nvSpPr>
          <p:spPr>
            <a:xfrm>
              <a:off x="7562294" y="0"/>
              <a:ext cx="249885" cy="24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extrusionOk="0">
                  <a:moveTo>
                    <a:pt x="9338" y="1912"/>
                  </a:moveTo>
                  <a:cubicBezTo>
                    <a:pt x="14054" y="1912"/>
                    <a:pt x="19070" y="6382"/>
                    <a:pt x="18913" y="12441"/>
                  </a:cubicBezTo>
                  <a:cubicBezTo>
                    <a:pt x="18913" y="12794"/>
                    <a:pt x="19080" y="13058"/>
                    <a:pt x="19332" y="13234"/>
                  </a:cubicBezTo>
                  <a:cubicBezTo>
                    <a:pt x="19332" y="13234"/>
                    <a:pt x="19250" y="13234"/>
                    <a:pt x="19250" y="13322"/>
                  </a:cubicBezTo>
                  <a:cubicBezTo>
                    <a:pt x="17278" y="17094"/>
                    <a:pt x="13714" y="19888"/>
                    <a:pt x="9709" y="19888"/>
                  </a:cubicBezTo>
                  <a:cubicBezTo>
                    <a:pt x="8762" y="19888"/>
                    <a:pt x="7790" y="19732"/>
                    <a:pt x="6809" y="19396"/>
                  </a:cubicBezTo>
                  <a:cubicBezTo>
                    <a:pt x="2103" y="17723"/>
                    <a:pt x="675" y="12002"/>
                    <a:pt x="2270" y="7599"/>
                  </a:cubicBezTo>
                  <a:cubicBezTo>
                    <a:pt x="3677" y="3588"/>
                    <a:pt x="6450" y="1912"/>
                    <a:pt x="9338" y="1912"/>
                  </a:cubicBezTo>
                  <a:close/>
                  <a:moveTo>
                    <a:pt x="9821" y="0"/>
                  </a:moveTo>
                  <a:cubicBezTo>
                    <a:pt x="5811" y="0"/>
                    <a:pt x="2154" y="2743"/>
                    <a:pt x="590" y="7160"/>
                  </a:cubicBezTo>
                  <a:cubicBezTo>
                    <a:pt x="253" y="8041"/>
                    <a:pt x="171" y="8833"/>
                    <a:pt x="86" y="9801"/>
                  </a:cubicBezTo>
                  <a:cubicBezTo>
                    <a:pt x="-418" y="14115"/>
                    <a:pt x="1262" y="18868"/>
                    <a:pt x="5548" y="20805"/>
                  </a:cubicBezTo>
                  <a:cubicBezTo>
                    <a:pt x="6766" y="21330"/>
                    <a:pt x="8167" y="21600"/>
                    <a:pt x="9608" y="21600"/>
                  </a:cubicBezTo>
                  <a:cubicBezTo>
                    <a:pt x="11548" y="21600"/>
                    <a:pt x="13563" y="21111"/>
                    <a:pt x="15298" y="20099"/>
                  </a:cubicBezTo>
                  <a:cubicBezTo>
                    <a:pt x="17820" y="18604"/>
                    <a:pt x="19502" y="16316"/>
                    <a:pt x="19836" y="13675"/>
                  </a:cubicBezTo>
                  <a:lnTo>
                    <a:pt x="19836" y="13498"/>
                  </a:lnTo>
                  <a:cubicBezTo>
                    <a:pt x="20174" y="13322"/>
                    <a:pt x="20341" y="13058"/>
                    <a:pt x="20426" y="12705"/>
                  </a:cubicBezTo>
                  <a:cubicBezTo>
                    <a:pt x="20426" y="12441"/>
                    <a:pt x="20593" y="12355"/>
                    <a:pt x="20593" y="12177"/>
                  </a:cubicBezTo>
                  <a:cubicBezTo>
                    <a:pt x="21182" y="6632"/>
                    <a:pt x="17063" y="1879"/>
                    <a:pt x="12692" y="470"/>
                  </a:cubicBezTo>
                  <a:cubicBezTo>
                    <a:pt x="11732" y="150"/>
                    <a:pt x="10765" y="0"/>
                    <a:pt x="982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4" name="Google Shape;428;p38"/>
            <p:cNvSpPr/>
            <p:nvPr/>
          </p:nvSpPr>
          <p:spPr>
            <a:xfrm>
              <a:off x="7703444" y="71552"/>
              <a:ext cx="55802" cy="9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extrusionOk="0">
                  <a:moveTo>
                    <a:pt x="1185" y="0"/>
                  </a:moveTo>
                  <a:cubicBezTo>
                    <a:pt x="-272" y="661"/>
                    <a:pt x="-642" y="2200"/>
                    <a:pt x="1555" y="2861"/>
                  </a:cubicBezTo>
                  <a:cubicBezTo>
                    <a:pt x="11812" y="5068"/>
                    <a:pt x="17662" y="12342"/>
                    <a:pt x="12170" y="18516"/>
                  </a:cubicBezTo>
                  <a:cubicBezTo>
                    <a:pt x="10713" y="19839"/>
                    <a:pt x="13268" y="21161"/>
                    <a:pt x="15107" y="21600"/>
                  </a:cubicBezTo>
                  <a:cubicBezTo>
                    <a:pt x="15836" y="21161"/>
                    <a:pt x="16934" y="20939"/>
                    <a:pt x="17304" y="20500"/>
                  </a:cubicBezTo>
                  <a:cubicBezTo>
                    <a:pt x="20958" y="16532"/>
                    <a:pt x="20958" y="11242"/>
                    <a:pt x="17662" y="7274"/>
                  </a:cubicBezTo>
                  <a:cubicBezTo>
                    <a:pt x="14367" y="3306"/>
                    <a:pt x="9615" y="877"/>
                    <a:pt x="302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5" name="Google Shape;429;p38"/>
            <p:cNvSpPr/>
            <p:nvPr/>
          </p:nvSpPr>
          <p:spPr>
            <a:xfrm>
              <a:off x="7581024" y="22095"/>
              <a:ext cx="213195" cy="20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600" extrusionOk="0">
                  <a:moveTo>
                    <a:pt x="12571" y="5049"/>
                  </a:moveTo>
                  <a:cubicBezTo>
                    <a:pt x="16577" y="6004"/>
                    <a:pt x="18435" y="11411"/>
                    <a:pt x="16478" y="15124"/>
                  </a:cubicBezTo>
                  <a:cubicBezTo>
                    <a:pt x="16382" y="15546"/>
                    <a:pt x="15990" y="15546"/>
                    <a:pt x="15796" y="15546"/>
                  </a:cubicBezTo>
                  <a:cubicBezTo>
                    <a:pt x="15111" y="15546"/>
                    <a:pt x="14623" y="14806"/>
                    <a:pt x="15012" y="14063"/>
                  </a:cubicBezTo>
                  <a:cubicBezTo>
                    <a:pt x="16478" y="11307"/>
                    <a:pt x="14916" y="7701"/>
                    <a:pt x="12278" y="6429"/>
                  </a:cubicBezTo>
                  <a:cubicBezTo>
                    <a:pt x="11593" y="6214"/>
                    <a:pt x="11691" y="5578"/>
                    <a:pt x="12080" y="5156"/>
                  </a:cubicBezTo>
                  <a:cubicBezTo>
                    <a:pt x="12278" y="5049"/>
                    <a:pt x="12472" y="5049"/>
                    <a:pt x="12571" y="5049"/>
                  </a:cubicBezTo>
                  <a:close/>
                  <a:moveTo>
                    <a:pt x="8929" y="0"/>
                  </a:moveTo>
                  <a:cubicBezTo>
                    <a:pt x="5590" y="0"/>
                    <a:pt x="2377" y="2019"/>
                    <a:pt x="745" y="6851"/>
                  </a:cubicBezTo>
                  <a:cubicBezTo>
                    <a:pt x="-1113" y="12154"/>
                    <a:pt x="452" y="19045"/>
                    <a:pt x="6022" y="20954"/>
                  </a:cubicBezTo>
                  <a:cubicBezTo>
                    <a:pt x="7201" y="21396"/>
                    <a:pt x="8374" y="21600"/>
                    <a:pt x="9516" y="21600"/>
                  </a:cubicBezTo>
                  <a:cubicBezTo>
                    <a:pt x="14145" y="21600"/>
                    <a:pt x="18271" y="18252"/>
                    <a:pt x="20388" y="13745"/>
                  </a:cubicBezTo>
                  <a:cubicBezTo>
                    <a:pt x="20388" y="13638"/>
                    <a:pt x="20487" y="13638"/>
                    <a:pt x="20487" y="13638"/>
                  </a:cubicBezTo>
                  <a:cubicBezTo>
                    <a:pt x="20289" y="13427"/>
                    <a:pt x="19996" y="13109"/>
                    <a:pt x="19996" y="12683"/>
                  </a:cubicBezTo>
                  <a:cubicBezTo>
                    <a:pt x="20178" y="5384"/>
                    <a:pt x="14383" y="0"/>
                    <a:pt x="8929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56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_1_3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Texte du titre"/>
          <p:cNvSpPr txBox="1">
            <a:spLocks noGrp="1"/>
          </p:cNvSpPr>
          <p:nvPr>
            <p:ph type="title"/>
          </p:nvPr>
        </p:nvSpPr>
        <p:spPr>
          <a:xfrm>
            <a:off x="614301" y="554700"/>
            <a:ext cx="7915501" cy="5727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57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96803" y="2327524"/>
            <a:ext cx="1903802" cy="5382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7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Texte du titre"/>
          <p:cNvSpPr txBox="1">
            <a:spLocks noGrp="1"/>
          </p:cNvSpPr>
          <p:nvPr>
            <p:ph type="title"/>
          </p:nvPr>
        </p:nvSpPr>
        <p:spPr>
          <a:xfrm>
            <a:off x="878674" y="2034538"/>
            <a:ext cx="2345701" cy="572701"/>
          </a:xfrm>
          <a:prstGeom prst="rect">
            <a:avLst/>
          </a:prstGeom>
        </p:spPr>
        <p:txBody>
          <a:bodyPr anchor="ctr"/>
          <a:lstStyle>
            <a:lvl1pPr>
              <a:defRPr sz="3300" b="1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58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000299" y="2531037"/>
            <a:ext cx="2102101" cy="14511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buClr>
                <a:srgbClr val="555555"/>
              </a:buClr>
              <a:buSzPts val="1600"/>
              <a:defRPr sz="1600">
                <a:solidFill>
                  <a:srgbClr val="555555"/>
                </a:solidFill>
              </a:defRPr>
            </a:lvl1pPr>
            <a:lvl2pPr marL="876300" indent="-304800" algn="ctr">
              <a:lnSpc>
                <a:spcPct val="100000"/>
              </a:lnSpc>
              <a:buClr>
                <a:srgbClr val="555555"/>
              </a:buClr>
              <a:buSzPts val="1600"/>
              <a:defRPr sz="1600">
                <a:solidFill>
                  <a:srgbClr val="555555"/>
                </a:solidFill>
              </a:defRPr>
            </a:lvl2pPr>
            <a:lvl3pPr marL="1333500" indent="-304800" algn="ctr">
              <a:lnSpc>
                <a:spcPct val="100000"/>
              </a:lnSpc>
              <a:buClr>
                <a:srgbClr val="555555"/>
              </a:buClr>
              <a:buSzPts val="1600"/>
              <a:defRPr sz="1600">
                <a:solidFill>
                  <a:srgbClr val="555555"/>
                </a:solidFill>
              </a:defRPr>
            </a:lvl3pPr>
            <a:lvl4pPr marL="1790700" indent="-304800" algn="ctr">
              <a:lnSpc>
                <a:spcPct val="100000"/>
              </a:lnSpc>
              <a:buClr>
                <a:srgbClr val="555555"/>
              </a:buClr>
              <a:buSzPts val="1600"/>
              <a:defRPr sz="1600">
                <a:solidFill>
                  <a:srgbClr val="555555"/>
                </a:solidFill>
              </a:defRPr>
            </a:lvl4pPr>
            <a:lvl5pPr marL="2247900" indent="-304800" algn="ctr">
              <a:lnSpc>
                <a:spcPct val="100000"/>
              </a:lnSpc>
              <a:buClr>
                <a:srgbClr val="555555"/>
              </a:buClr>
              <a:buSzPts val="1600"/>
              <a:defRPr sz="1600"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7" name="Google Shape;447;p40"/>
          <p:cNvSpPr txBox="1">
            <a:spLocks noGrp="1"/>
          </p:cNvSpPr>
          <p:nvPr>
            <p:ph type="body" sz="quarter" idx="21"/>
          </p:nvPr>
        </p:nvSpPr>
        <p:spPr>
          <a:xfrm>
            <a:off x="6051975" y="2531037"/>
            <a:ext cx="2102101" cy="14511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rgbClr val="555555"/>
              </a:buClr>
              <a:buSzPts val="1600"/>
              <a:defRPr sz="1600">
                <a:solidFill>
                  <a:srgbClr val="555555"/>
                </a:solidFill>
              </a:defRPr>
            </a:pPr>
            <a:endParaRPr/>
          </a:p>
        </p:txBody>
      </p:sp>
      <p:grpSp>
        <p:nvGrpSpPr>
          <p:cNvPr id="603" name="Google Shape;450;p40"/>
          <p:cNvGrpSpPr/>
          <p:nvPr/>
        </p:nvGrpSpPr>
        <p:grpSpPr>
          <a:xfrm>
            <a:off x="617596" y="750095"/>
            <a:ext cx="8031659" cy="905218"/>
            <a:chOff x="0" y="0"/>
            <a:chExt cx="8031658" cy="905216"/>
          </a:xfrm>
        </p:grpSpPr>
        <p:sp>
          <p:nvSpPr>
            <p:cNvPr id="588" name="Google Shape;451;p40"/>
            <p:cNvSpPr/>
            <p:nvPr/>
          </p:nvSpPr>
          <p:spPr>
            <a:xfrm>
              <a:off x="7579170" y="460992"/>
              <a:ext cx="150851" cy="14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83" h="21600" extrusionOk="0">
                  <a:moveTo>
                    <a:pt x="9317" y="0"/>
                  </a:moveTo>
                  <a:cubicBezTo>
                    <a:pt x="3222" y="0"/>
                    <a:pt x="-2436" y="6193"/>
                    <a:pt x="1086" y="14784"/>
                  </a:cubicBezTo>
                  <a:cubicBezTo>
                    <a:pt x="2733" y="18648"/>
                    <a:pt x="5957" y="21600"/>
                    <a:pt x="9425" y="21600"/>
                  </a:cubicBezTo>
                  <a:cubicBezTo>
                    <a:pt x="10582" y="21600"/>
                    <a:pt x="11770" y="21265"/>
                    <a:pt x="12935" y="20526"/>
                  </a:cubicBezTo>
                  <a:cubicBezTo>
                    <a:pt x="17945" y="17290"/>
                    <a:pt x="19164" y="10224"/>
                    <a:pt x="17455" y="4040"/>
                  </a:cubicBezTo>
                  <a:lnTo>
                    <a:pt x="17455" y="3891"/>
                  </a:lnTo>
                  <a:cubicBezTo>
                    <a:pt x="17212" y="3891"/>
                    <a:pt x="16846" y="3891"/>
                    <a:pt x="16599" y="3598"/>
                  </a:cubicBezTo>
                  <a:cubicBezTo>
                    <a:pt x="14535" y="1107"/>
                    <a:pt x="11886" y="0"/>
                    <a:pt x="9317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9" name="Google Shape;452;p40"/>
            <p:cNvSpPr/>
            <p:nvPr/>
          </p:nvSpPr>
          <p:spPr>
            <a:xfrm>
              <a:off x="7562732" y="439808"/>
              <a:ext cx="187287" cy="18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2" h="21600" extrusionOk="0">
                  <a:moveTo>
                    <a:pt x="10291" y="2718"/>
                  </a:moveTo>
                  <a:cubicBezTo>
                    <a:pt x="12480" y="2718"/>
                    <a:pt x="14769" y="3552"/>
                    <a:pt x="16539" y="5529"/>
                  </a:cubicBezTo>
                  <a:cubicBezTo>
                    <a:pt x="16648" y="5647"/>
                    <a:pt x="16972" y="5880"/>
                    <a:pt x="17187" y="5880"/>
                  </a:cubicBezTo>
                  <a:cubicBezTo>
                    <a:pt x="18374" y="10084"/>
                    <a:pt x="17726" y="15923"/>
                    <a:pt x="13190" y="18612"/>
                  </a:cubicBezTo>
                  <a:cubicBezTo>
                    <a:pt x="12245" y="19088"/>
                    <a:pt x="11225" y="19328"/>
                    <a:pt x="10219" y="19328"/>
                  </a:cubicBezTo>
                  <a:cubicBezTo>
                    <a:pt x="9503" y="19328"/>
                    <a:pt x="8790" y="19206"/>
                    <a:pt x="8114" y="18963"/>
                  </a:cubicBezTo>
                  <a:cubicBezTo>
                    <a:pt x="5952" y="18262"/>
                    <a:pt x="4117" y="16392"/>
                    <a:pt x="3145" y="14171"/>
                  </a:cubicBezTo>
                  <a:cubicBezTo>
                    <a:pt x="1416" y="10317"/>
                    <a:pt x="2173" y="6698"/>
                    <a:pt x="5089" y="4478"/>
                  </a:cubicBezTo>
                  <a:cubicBezTo>
                    <a:pt x="6464" y="3379"/>
                    <a:pt x="8340" y="2718"/>
                    <a:pt x="10291" y="2718"/>
                  </a:cubicBezTo>
                  <a:close/>
                  <a:moveTo>
                    <a:pt x="10113" y="0"/>
                  </a:moveTo>
                  <a:cubicBezTo>
                    <a:pt x="8203" y="0"/>
                    <a:pt x="6320" y="505"/>
                    <a:pt x="4765" y="1439"/>
                  </a:cubicBezTo>
                  <a:cubicBezTo>
                    <a:pt x="338" y="4127"/>
                    <a:pt x="-1282" y="10084"/>
                    <a:pt x="1092" y="15223"/>
                  </a:cubicBezTo>
                  <a:cubicBezTo>
                    <a:pt x="1525" y="15923"/>
                    <a:pt x="1958" y="16742"/>
                    <a:pt x="2497" y="17325"/>
                  </a:cubicBezTo>
                  <a:cubicBezTo>
                    <a:pt x="4397" y="19807"/>
                    <a:pt x="7224" y="21600"/>
                    <a:pt x="10212" y="21600"/>
                  </a:cubicBezTo>
                  <a:cubicBezTo>
                    <a:pt x="11304" y="21600"/>
                    <a:pt x="12415" y="21360"/>
                    <a:pt x="13514" y="20833"/>
                  </a:cubicBezTo>
                  <a:cubicBezTo>
                    <a:pt x="16215" y="19664"/>
                    <a:pt x="18698" y="16624"/>
                    <a:pt x="19670" y="13120"/>
                  </a:cubicBezTo>
                  <a:cubicBezTo>
                    <a:pt x="20318" y="10202"/>
                    <a:pt x="19888" y="7399"/>
                    <a:pt x="18374" y="5297"/>
                  </a:cubicBezTo>
                  <a:cubicBezTo>
                    <a:pt x="18374" y="5061"/>
                    <a:pt x="18268" y="5061"/>
                    <a:pt x="18268" y="5061"/>
                  </a:cubicBezTo>
                  <a:cubicBezTo>
                    <a:pt x="18374" y="4828"/>
                    <a:pt x="18374" y="4360"/>
                    <a:pt x="18159" y="4127"/>
                  </a:cubicBezTo>
                  <a:cubicBezTo>
                    <a:pt x="17944" y="3895"/>
                    <a:pt x="17835" y="3777"/>
                    <a:pt x="17835" y="3659"/>
                  </a:cubicBezTo>
                  <a:cubicBezTo>
                    <a:pt x="15891" y="1136"/>
                    <a:pt x="12975" y="0"/>
                    <a:pt x="1011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0" name="Google Shape;453;p40"/>
            <p:cNvSpPr/>
            <p:nvPr/>
          </p:nvSpPr>
          <p:spPr>
            <a:xfrm>
              <a:off x="7639475" y="490784"/>
              <a:ext cx="64641" cy="4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extrusionOk="0">
                  <a:moveTo>
                    <a:pt x="8017" y="0"/>
                  </a:moveTo>
                  <a:cubicBezTo>
                    <a:pt x="5446" y="0"/>
                    <a:pt x="2979" y="1312"/>
                    <a:pt x="796" y="3799"/>
                  </a:cubicBezTo>
                  <a:cubicBezTo>
                    <a:pt x="-201" y="5417"/>
                    <a:pt x="-201" y="6490"/>
                    <a:pt x="460" y="8109"/>
                  </a:cubicBezTo>
                  <a:lnTo>
                    <a:pt x="460" y="8654"/>
                  </a:lnTo>
                  <a:cubicBezTo>
                    <a:pt x="691" y="9011"/>
                    <a:pt x="1079" y="9642"/>
                    <a:pt x="1625" y="9642"/>
                  </a:cubicBezTo>
                  <a:cubicBezTo>
                    <a:pt x="1867" y="9642"/>
                    <a:pt x="2150" y="9522"/>
                    <a:pt x="2454" y="9182"/>
                  </a:cubicBezTo>
                  <a:cubicBezTo>
                    <a:pt x="3955" y="8381"/>
                    <a:pt x="5530" y="7972"/>
                    <a:pt x="7030" y="7972"/>
                  </a:cubicBezTo>
                  <a:cubicBezTo>
                    <a:pt x="8521" y="7972"/>
                    <a:pt x="9938" y="8381"/>
                    <a:pt x="11103" y="9182"/>
                  </a:cubicBezTo>
                  <a:cubicBezTo>
                    <a:pt x="13758" y="11345"/>
                    <a:pt x="15752" y="14582"/>
                    <a:pt x="16414" y="18891"/>
                  </a:cubicBezTo>
                  <a:cubicBezTo>
                    <a:pt x="17085" y="21055"/>
                    <a:pt x="18744" y="21600"/>
                    <a:pt x="19405" y="21600"/>
                  </a:cubicBezTo>
                  <a:cubicBezTo>
                    <a:pt x="19741" y="21600"/>
                    <a:pt x="19741" y="21600"/>
                    <a:pt x="20402" y="20510"/>
                  </a:cubicBezTo>
                  <a:cubicBezTo>
                    <a:pt x="21074" y="18891"/>
                    <a:pt x="21399" y="17273"/>
                    <a:pt x="21074" y="16200"/>
                  </a:cubicBezTo>
                  <a:cubicBezTo>
                    <a:pt x="19741" y="9182"/>
                    <a:pt x="16088" y="3799"/>
                    <a:pt x="12100" y="1090"/>
                  </a:cubicBezTo>
                  <a:cubicBezTo>
                    <a:pt x="10725" y="358"/>
                    <a:pt x="9361" y="0"/>
                    <a:pt x="801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1" name="Google Shape;454;p40"/>
            <p:cNvSpPr/>
            <p:nvPr/>
          </p:nvSpPr>
          <p:spPr>
            <a:xfrm>
              <a:off x="340058" y="21823"/>
              <a:ext cx="150169" cy="14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0" h="21600" extrusionOk="0">
                  <a:moveTo>
                    <a:pt x="9362" y="0"/>
                  </a:moveTo>
                  <a:cubicBezTo>
                    <a:pt x="3253" y="0"/>
                    <a:pt x="-2496" y="6202"/>
                    <a:pt x="1126" y="14758"/>
                  </a:cubicBezTo>
                  <a:cubicBezTo>
                    <a:pt x="2682" y="18634"/>
                    <a:pt x="5887" y="21600"/>
                    <a:pt x="9350" y="21600"/>
                  </a:cubicBezTo>
                  <a:cubicBezTo>
                    <a:pt x="10513" y="21600"/>
                    <a:pt x="11702" y="21268"/>
                    <a:pt x="12864" y="20526"/>
                  </a:cubicBezTo>
                  <a:cubicBezTo>
                    <a:pt x="17880" y="17420"/>
                    <a:pt x="19104" y="10172"/>
                    <a:pt x="17390" y="4110"/>
                  </a:cubicBezTo>
                  <a:lnTo>
                    <a:pt x="17390" y="3816"/>
                  </a:lnTo>
                  <a:cubicBezTo>
                    <a:pt x="17146" y="3816"/>
                    <a:pt x="16780" y="3816"/>
                    <a:pt x="16532" y="3517"/>
                  </a:cubicBezTo>
                  <a:cubicBezTo>
                    <a:pt x="14517" y="1079"/>
                    <a:pt x="11910" y="0"/>
                    <a:pt x="9362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2" name="Google Shape;455;p40"/>
            <p:cNvSpPr/>
            <p:nvPr/>
          </p:nvSpPr>
          <p:spPr>
            <a:xfrm>
              <a:off x="321912" y="0"/>
              <a:ext cx="187301" cy="18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0" h="21600" extrusionOk="0">
                  <a:moveTo>
                    <a:pt x="10410" y="2771"/>
                  </a:moveTo>
                  <a:cubicBezTo>
                    <a:pt x="12562" y="2771"/>
                    <a:pt x="14799" y="3577"/>
                    <a:pt x="16535" y="5517"/>
                  </a:cubicBezTo>
                  <a:cubicBezTo>
                    <a:pt x="16644" y="5749"/>
                    <a:pt x="16968" y="5866"/>
                    <a:pt x="17186" y="5866"/>
                  </a:cubicBezTo>
                  <a:cubicBezTo>
                    <a:pt x="18373" y="10062"/>
                    <a:pt x="17725" y="15888"/>
                    <a:pt x="13190" y="18571"/>
                  </a:cubicBezTo>
                  <a:cubicBezTo>
                    <a:pt x="12245" y="19046"/>
                    <a:pt x="11225" y="19281"/>
                    <a:pt x="10219" y="19281"/>
                  </a:cubicBezTo>
                  <a:cubicBezTo>
                    <a:pt x="9500" y="19281"/>
                    <a:pt x="8787" y="19160"/>
                    <a:pt x="8112" y="18921"/>
                  </a:cubicBezTo>
                  <a:cubicBezTo>
                    <a:pt x="5953" y="18218"/>
                    <a:pt x="4119" y="16355"/>
                    <a:pt x="3147" y="14140"/>
                  </a:cubicBezTo>
                  <a:cubicBezTo>
                    <a:pt x="1418" y="10412"/>
                    <a:pt x="2175" y="6680"/>
                    <a:pt x="5091" y="4582"/>
                  </a:cubicBezTo>
                  <a:cubicBezTo>
                    <a:pt x="6492" y="3463"/>
                    <a:pt x="8416" y="2771"/>
                    <a:pt x="10410" y="2771"/>
                  </a:cubicBezTo>
                  <a:close/>
                  <a:moveTo>
                    <a:pt x="10110" y="0"/>
                  </a:moveTo>
                  <a:cubicBezTo>
                    <a:pt x="8204" y="0"/>
                    <a:pt x="6322" y="504"/>
                    <a:pt x="4767" y="1435"/>
                  </a:cubicBezTo>
                  <a:cubicBezTo>
                    <a:pt x="337" y="4118"/>
                    <a:pt x="-1283" y="10062"/>
                    <a:pt x="1094" y="15189"/>
                  </a:cubicBezTo>
                  <a:cubicBezTo>
                    <a:pt x="1524" y="15888"/>
                    <a:pt x="1957" y="16819"/>
                    <a:pt x="2499" y="17404"/>
                  </a:cubicBezTo>
                  <a:cubicBezTo>
                    <a:pt x="4419" y="19822"/>
                    <a:pt x="7287" y="21600"/>
                    <a:pt x="10315" y="21600"/>
                  </a:cubicBezTo>
                  <a:cubicBezTo>
                    <a:pt x="11372" y="21600"/>
                    <a:pt x="12450" y="21383"/>
                    <a:pt x="13514" y="20901"/>
                  </a:cubicBezTo>
                  <a:cubicBezTo>
                    <a:pt x="16429" y="19734"/>
                    <a:pt x="18806" y="16587"/>
                    <a:pt x="19669" y="13091"/>
                  </a:cubicBezTo>
                  <a:cubicBezTo>
                    <a:pt x="20317" y="10176"/>
                    <a:pt x="19884" y="7497"/>
                    <a:pt x="18373" y="5281"/>
                  </a:cubicBezTo>
                  <a:cubicBezTo>
                    <a:pt x="18373" y="5167"/>
                    <a:pt x="18264" y="5167"/>
                    <a:pt x="18264" y="5167"/>
                  </a:cubicBezTo>
                  <a:cubicBezTo>
                    <a:pt x="18373" y="4818"/>
                    <a:pt x="18373" y="4350"/>
                    <a:pt x="18158" y="4118"/>
                  </a:cubicBezTo>
                  <a:cubicBezTo>
                    <a:pt x="18049" y="4001"/>
                    <a:pt x="17834" y="3769"/>
                    <a:pt x="17834" y="3651"/>
                  </a:cubicBezTo>
                  <a:cubicBezTo>
                    <a:pt x="15887" y="1134"/>
                    <a:pt x="12971" y="0"/>
                    <a:pt x="1011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3" name="Google Shape;456;p40"/>
            <p:cNvSpPr/>
            <p:nvPr/>
          </p:nvSpPr>
          <p:spPr>
            <a:xfrm>
              <a:off x="400421" y="51391"/>
              <a:ext cx="63498" cy="4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extrusionOk="0">
                  <a:moveTo>
                    <a:pt x="8145" y="0"/>
                  </a:moveTo>
                  <a:cubicBezTo>
                    <a:pt x="5492" y="0"/>
                    <a:pt x="2807" y="1102"/>
                    <a:pt x="566" y="3600"/>
                  </a:cubicBezTo>
                  <a:cubicBezTo>
                    <a:pt x="-116" y="5236"/>
                    <a:pt x="-116" y="6339"/>
                    <a:pt x="220" y="7975"/>
                  </a:cubicBezTo>
                  <a:lnTo>
                    <a:pt x="220" y="8509"/>
                  </a:lnTo>
                  <a:cubicBezTo>
                    <a:pt x="469" y="9319"/>
                    <a:pt x="1097" y="9818"/>
                    <a:pt x="1670" y="9818"/>
                  </a:cubicBezTo>
                  <a:cubicBezTo>
                    <a:pt x="1887" y="9818"/>
                    <a:pt x="2093" y="9749"/>
                    <a:pt x="2277" y="9611"/>
                  </a:cubicBezTo>
                  <a:cubicBezTo>
                    <a:pt x="3825" y="8509"/>
                    <a:pt x="5449" y="7975"/>
                    <a:pt x="6997" y="7975"/>
                  </a:cubicBezTo>
                  <a:cubicBezTo>
                    <a:pt x="8535" y="7975"/>
                    <a:pt x="9996" y="8509"/>
                    <a:pt x="11198" y="9611"/>
                  </a:cubicBezTo>
                  <a:cubicBezTo>
                    <a:pt x="13938" y="11248"/>
                    <a:pt x="15995" y="15055"/>
                    <a:pt x="17023" y="18878"/>
                  </a:cubicBezTo>
                  <a:cubicBezTo>
                    <a:pt x="17370" y="21066"/>
                    <a:pt x="19080" y="21600"/>
                    <a:pt x="19762" y="21600"/>
                  </a:cubicBezTo>
                  <a:cubicBezTo>
                    <a:pt x="20455" y="21600"/>
                    <a:pt x="20455" y="21600"/>
                    <a:pt x="20791" y="21066"/>
                  </a:cubicBezTo>
                  <a:cubicBezTo>
                    <a:pt x="21138" y="18878"/>
                    <a:pt x="21484" y="17242"/>
                    <a:pt x="21484" y="16157"/>
                  </a:cubicBezTo>
                  <a:cubicBezTo>
                    <a:pt x="20455" y="9060"/>
                    <a:pt x="16341" y="3600"/>
                    <a:pt x="12227" y="878"/>
                  </a:cubicBezTo>
                  <a:cubicBezTo>
                    <a:pt x="10917" y="310"/>
                    <a:pt x="9542" y="0"/>
                    <a:pt x="814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4" name="Google Shape;457;p40"/>
            <p:cNvSpPr/>
            <p:nvPr/>
          </p:nvSpPr>
          <p:spPr>
            <a:xfrm>
              <a:off x="377888" y="320768"/>
              <a:ext cx="150826" cy="14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70" h="21600" extrusionOk="0">
                  <a:moveTo>
                    <a:pt x="9327" y="0"/>
                  </a:moveTo>
                  <a:cubicBezTo>
                    <a:pt x="3260" y="0"/>
                    <a:pt x="-2446" y="6201"/>
                    <a:pt x="1085" y="14755"/>
                  </a:cubicBezTo>
                  <a:cubicBezTo>
                    <a:pt x="2731" y="18635"/>
                    <a:pt x="5954" y="21600"/>
                    <a:pt x="9366" y="21600"/>
                  </a:cubicBezTo>
                  <a:cubicBezTo>
                    <a:pt x="10507" y="21600"/>
                    <a:pt x="11671" y="21264"/>
                    <a:pt x="12805" y="20521"/>
                  </a:cubicBezTo>
                  <a:cubicBezTo>
                    <a:pt x="17932" y="17416"/>
                    <a:pt x="19154" y="10174"/>
                    <a:pt x="17446" y="4109"/>
                  </a:cubicBezTo>
                  <a:lnTo>
                    <a:pt x="17446" y="3815"/>
                  </a:lnTo>
                  <a:cubicBezTo>
                    <a:pt x="17080" y="3815"/>
                    <a:pt x="16833" y="3815"/>
                    <a:pt x="16467" y="3521"/>
                  </a:cubicBezTo>
                  <a:cubicBezTo>
                    <a:pt x="14455" y="1079"/>
                    <a:pt x="11860" y="0"/>
                    <a:pt x="9327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5" name="Google Shape;458;p40"/>
            <p:cNvSpPr/>
            <p:nvPr/>
          </p:nvSpPr>
          <p:spPr>
            <a:xfrm>
              <a:off x="361432" y="298944"/>
              <a:ext cx="186967" cy="18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5" h="21600" extrusionOk="0">
                  <a:moveTo>
                    <a:pt x="10356" y="2775"/>
                  </a:moveTo>
                  <a:cubicBezTo>
                    <a:pt x="12511" y="2775"/>
                    <a:pt x="14741" y="3581"/>
                    <a:pt x="16539" y="5517"/>
                  </a:cubicBezTo>
                  <a:cubicBezTo>
                    <a:pt x="16644" y="5749"/>
                    <a:pt x="16863" y="5866"/>
                    <a:pt x="17186" y="5866"/>
                  </a:cubicBezTo>
                  <a:cubicBezTo>
                    <a:pt x="18373" y="10062"/>
                    <a:pt x="17725" y="15888"/>
                    <a:pt x="13081" y="18571"/>
                  </a:cubicBezTo>
                  <a:cubicBezTo>
                    <a:pt x="12136" y="19046"/>
                    <a:pt x="11154" y="19285"/>
                    <a:pt x="10179" y="19285"/>
                  </a:cubicBezTo>
                  <a:cubicBezTo>
                    <a:pt x="9483" y="19285"/>
                    <a:pt x="8787" y="19164"/>
                    <a:pt x="8112" y="18921"/>
                  </a:cubicBezTo>
                  <a:cubicBezTo>
                    <a:pt x="5953" y="18221"/>
                    <a:pt x="4119" y="16355"/>
                    <a:pt x="3147" y="14140"/>
                  </a:cubicBezTo>
                  <a:cubicBezTo>
                    <a:pt x="1418" y="10412"/>
                    <a:pt x="2175" y="6684"/>
                    <a:pt x="4981" y="4586"/>
                  </a:cubicBezTo>
                  <a:cubicBezTo>
                    <a:pt x="6434" y="3463"/>
                    <a:pt x="8361" y="2775"/>
                    <a:pt x="10356" y="2775"/>
                  </a:cubicBezTo>
                  <a:close/>
                  <a:moveTo>
                    <a:pt x="10110" y="0"/>
                  </a:moveTo>
                  <a:cubicBezTo>
                    <a:pt x="8204" y="0"/>
                    <a:pt x="6322" y="504"/>
                    <a:pt x="4767" y="1435"/>
                  </a:cubicBezTo>
                  <a:cubicBezTo>
                    <a:pt x="337" y="4118"/>
                    <a:pt x="-1283" y="10062"/>
                    <a:pt x="1094" y="15189"/>
                  </a:cubicBezTo>
                  <a:cubicBezTo>
                    <a:pt x="1527" y="15888"/>
                    <a:pt x="1957" y="16823"/>
                    <a:pt x="2499" y="17404"/>
                  </a:cubicBezTo>
                  <a:cubicBezTo>
                    <a:pt x="4337" y="19822"/>
                    <a:pt x="7188" y="21600"/>
                    <a:pt x="10254" y="21600"/>
                  </a:cubicBezTo>
                  <a:cubicBezTo>
                    <a:pt x="11324" y="21600"/>
                    <a:pt x="12422" y="21383"/>
                    <a:pt x="13514" y="20901"/>
                  </a:cubicBezTo>
                  <a:cubicBezTo>
                    <a:pt x="16215" y="19738"/>
                    <a:pt x="18697" y="16587"/>
                    <a:pt x="19560" y="13091"/>
                  </a:cubicBezTo>
                  <a:cubicBezTo>
                    <a:pt x="20317" y="10180"/>
                    <a:pt x="19884" y="7497"/>
                    <a:pt x="18373" y="5285"/>
                  </a:cubicBezTo>
                  <a:cubicBezTo>
                    <a:pt x="18373" y="5167"/>
                    <a:pt x="18264" y="5167"/>
                    <a:pt x="18264" y="5167"/>
                  </a:cubicBezTo>
                  <a:cubicBezTo>
                    <a:pt x="18373" y="4818"/>
                    <a:pt x="18373" y="4350"/>
                    <a:pt x="18049" y="4118"/>
                  </a:cubicBezTo>
                  <a:cubicBezTo>
                    <a:pt x="17940" y="4001"/>
                    <a:pt x="17834" y="3769"/>
                    <a:pt x="17834" y="3651"/>
                  </a:cubicBezTo>
                  <a:cubicBezTo>
                    <a:pt x="15891" y="1134"/>
                    <a:pt x="12975" y="0"/>
                    <a:pt x="1011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6" name="Google Shape;459;p40"/>
            <p:cNvSpPr/>
            <p:nvPr/>
          </p:nvSpPr>
          <p:spPr>
            <a:xfrm>
              <a:off x="437960" y="350368"/>
              <a:ext cx="64840" cy="4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extrusionOk="0">
                  <a:moveTo>
                    <a:pt x="7965" y="0"/>
                  </a:moveTo>
                  <a:cubicBezTo>
                    <a:pt x="5499" y="0"/>
                    <a:pt x="3045" y="1085"/>
                    <a:pt x="863" y="3600"/>
                  </a:cubicBezTo>
                  <a:cubicBezTo>
                    <a:pt x="-134" y="5236"/>
                    <a:pt x="-134" y="6322"/>
                    <a:pt x="202" y="7958"/>
                  </a:cubicBezTo>
                  <a:lnTo>
                    <a:pt x="202" y="8509"/>
                  </a:lnTo>
                  <a:cubicBezTo>
                    <a:pt x="684" y="9301"/>
                    <a:pt x="1177" y="9801"/>
                    <a:pt x="1796" y="9801"/>
                  </a:cubicBezTo>
                  <a:cubicBezTo>
                    <a:pt x="2017" y="9801"/>
                    <a:pt x="2258" y="9732"/>
                    <a:pt x="2531" y="9594"/>
                  </a:cubicBezTo>
                  <a:cubicBezTo>
                    <a:pt x="3852" y="8509"/>
                    <a:pt x="5353" y="7958"/>
                    <a:pt x="6842" y="7958"/>
                  </a:cubicBezTo>
                  <a:cubicBezTo>
                    <a:pt x="8342" y="7958"/>
                    <a:pt x="9832" y="8509"/>
                    <a:pt x="11164" y="9594"/>
                  </a:cubicBezTo>
                  <a:cubicBezTo>
                    <a:pt x="13493" y="11231"/>
                    <a:pt x="15822" y="15055"/>
                    <a:pt x="16483" y="18861"/>
                  </a:cubicBezTo>
                  <a:cubicBezTo>
                    <a:pt x="16819" y="21049"/>
                    <a:pt x="18476" y="21600"/>
                    <a:pt x="19473" y="21600"/>
                  </a:cubicBezTo>
                  <a:cubicBezTo>
                    <a:pt x="19808" y="21600"/>
                    <a:pt x="19808" y="21600"/>
                    <a:pt x="20134" y="21049"/>
                  </a:cubicBezTo>
                  <a:cubicBezTo>
                    <a:pt x="21130" y="18861"/>
                    <a:pt x="21466" y="17225"/>
                    <a:pt x="21130" y="16140"/>
                  </a:cubicBezTo>
                  <a:cubicBezTo>
                    <a:pt x="19808" y="9043"/>
                    <a:pt x="16147" y="3600"/>
                    <a:pt x="11825" y="861"/>
                  </a:cubicBezTo>
                  <a:cubicBezTo>
                    <a:pt x="10566" y="293"/>
                    <a:pt x="9266" y="0"/>
                    <a:pt x="796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7" name="Google Shape;460;p40"/>
            <p:cNvSpPr/>
            <p:nvPr/>
          </p:nvSpPr>
          <p:spPr>
            <a:xfrm>
              <a:off x="-1" y="94496"/>
              <a:ext cx="249450" cy="24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extrusionOk="0">
                  <a:moveTo>
                    <a:pt x="9175" y="1905"/>
                  </a:moveTo>
                  <a:cubicBezTo>
                    <a:pt x="12290" y="1905"/>
                    <a:pt x="15321" y="3291"/>
                    <a:pt x="17183" y="6504"/>
                  </a:cubicBezTo>
                  <a:cubicBezTo>
                    <a:pt x="19424" y="10807"/>
                    <a:pt x="17264" y="16075"/>
                    <a:pt x="13583" y="18531"/>
                  </a:cubicBezTo>
                  <a:cubicBezTo>
                    <a:pt x="12080" y="19507"/>
                    <a:pt x="10640" y="19934"/>
                    <a:pt x="9319" y="19934"/>
                  </a:cubicBezTo>
                  <a:cubicBezTo>
                    <a:pt x="2904" y="19934"/>
                    <a:pt x="-766" y="9898"/>
                    <a:pt x="4142" y="3782"/>
                  </a:cubicBezTo>
                  <a:cubicBezTo>
                    <a:pt x="4382" y="3607"/>
                    <a:pt x="4382" y="3255"/>
                    <a:pt x="4382" y="2903"/>
                  </a:cubicBezTo>
                  <a:lnTo>
                    <a:pt x="4541" y="2903"/>
                  </a:lnTo>
                  <a:cubicBezTo>
                    <a:pt x="6017" y="2257"/>
                    <a:pt x="7606" y="1905"/>
                    <a:pt x="9175" y="1905"/>
                  </a:cubicBezTo>
                  <a:close/>
                  <a:moveTo>
                    <a:pt x="9344" y="0"/>
                  </a:moveTo>
                  <a:cubicBezTo>
                    <a:pt x="7353" y="0"/>
                    <a:pt x="5557" y="676"/>
                    <a:pt x="4142" y="2027"/>
                  </a:cubicBezTo>
                  <a:cubicBezTo>
                    <a:pt x="4061" y="2113"/>
                    <a:pt x="4061" y="2113"/>
                    <a:pt x="4061" y="2290"/>
                  </a:cubicBezTo>
                  <a:cubicBezTo>
                    <a:pt x="3930" y="2218"/>
                    <a:pt x="3799" y="2174"/>
                    <a:pt x="3670" y="2174"/>
                  </a:cubicBezTo>
                  <a:cubicBezTo>
                    <a:pt x="3490" y="2174"/>
                    <a:pt x="3324" y="2260"/>
                    <a:pt x="3182" y="2465"/>
                  </a:cubicBezTo>
                  <a:cubicBezTo>
                    <a:pt x="3023" y="2553"/>
                    <a:pt x="2942" y="2728"/>
                    <a:pt x="2783" y="2817"/>
                  </a:cubicBezTo>
                  <a:cubicBezTo>
                    <a:pt x="-817" y="6679"/>
                    <a:pt x="-658" y="12914"/>
                    <a:pt x="1742" y="17039"/>
                  </a:cubicBezTo>
                  <a:cubicBezTo>
                    <a:pt x="3468" y="19989"/>
                    <a:pt x="6317" y="21600"/>
                    <a:pt x="9314" y="21600"/>
                  </a:cubicBezTo>
                  <a:cubicBezTo>
                    <a:pt x="11044" y="21600"/>
                    <a:pt x="12823" y="21062"/>
                    <a:pt x="14462" y="19937"/>
                  </a:cubicBezTo>
                  <a:cubicBezTo>
                    <a:pt x="15182" y="19498"/>
                    <a:pt x="15743" y="18972"/>
                    <a:pt x="16385" y="18268"/>
                  </a:cubicBezTo>
                  <a:cubicBezTo>
                    <a:pt x="19265" y="15284"/>
                    <a:pt x="20783" y="10455"/>
                    <a:pt x="18785" y="6241"/>
                  </a:cubicBezTo>
                  <a:cubicBezTo>
                    <a:pt x="17345" y="3255"/>
                    <a:pt x="14384" y="796"/>
                    <a:pt x="11183" y="183"/>
                  </a:cubicBezTo>
                  <a:cubicBezTo>
                    <a:pt x="10556" y="61"/>
                    <a:pt x="9940" y="0"/>
                    <a:pt x="934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8" name="Google Shape;461;p40"/>
            <p:cNvSpPr/>
            <p:nvPr/>
          </p:nvSpPr>
          <p:spPr>
            <a:xfrm>
              <a:off x="54196" y="143455"/>
              <a:ext cx="52015" cy="10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1" h="21600" extrusionOk="0">
                  <a:moveTo>
                    <a:pt x="17422" y="0"/>
                  </a:moveTo>
                  <a:cubicBezTo>
                    <a:pt x="16886" y="0"/>
                    <a:pt x="16314" y="55"/>
                    <a:pt x="15924" y="166"/>
                  </a:cubicBezTo>
                  <a:cubicBezTo>
                    <a:pt x="8594" y="1913"/>
                    <a:pt x="2811" y="5635"/>
                    <a:pt x="887" y="10227"/>
                  </a:cubicBezTo>
                  <a:cubicBezTo>
                    <a:pt x="-1049" y="14163"/>
                    <a:pt x="108" y="18099"/>
                    <a:pt x="5124" y="21158"/>
                  </a:cubicBezTo>
                  <a:cubicBezTo>
                    <a:pt x="5514" y="21379"/>
                    <a:pt x="5903" y="21600"/>
                    <a:pt x="6671" y="21600"/>
                  </a:cubicBezTo>
                  <a:cubicBezTo>
                    <a:pt x="8594" y="21600"/>
                    <a:pt x="10530" y="20502"/>
                    <a:pt x="8984" y="19411"/>
                  </a:cubicBezTo>
                  <a:cubicBezTo>
                    <a:pt x="3590" y="13942"/>
                    <a:pt x="7060" y="6070"/>
                    <a:pt x="17471" y="3446"/>
                  </a:cubicBezTo>
                  <a:cubicBezTo>
                    <a:pt x="20551" y="3011"/>
                    <a:pt x="20161" y="1043"/>
                    <a:pt x="18627" y="166"/>
                  </a:cubicBezTo>
                  <a:cubicBezTo>
                    <a:pt x="18432" y="55"/>
                    <a:pt x="17945" y="0"/>
                    <a:pt x="1742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9" name="Google Shape;462;p40"/>
            <p:cNvSpPr/>
            <p:nvPr/>
          </p:nvSpPr>
          <p:spPr>
            <a:xfrm>
              <a:off x="22985" y="115583"/>
              <a:ext cx="204862" cy="20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92" h="21600" extrusionOk="0">
                  <a:moveTo>
                    <a:pt x="6392" y="2811"/>
                  </a:moveTo>
                  <a:cubicBezTo>
                    <a:pt x="6567" y="2811"/>
                    <a:pt x="6729" y="2887"/>
                    <a:pt x="6851" y="2960"/>
                  </a:cubicBezTo>
                  <a:cubicBezTo>
                    <a:pt x="7194" y="3380"/>
                    <a:pt x="7194" y="4323"/>
                    <a:pt x="6681" y="4531"/>
                  </a:cubicBezTo>
                  <a:cubicBezTo>
                    <a:pt x="4201" y="5788"/>
                    <a:pt x="3431" y="9558"/>
                    <a:pt x="4714" y="12177"/>
                  </a:cubicBezTo>
                  <a:cubicBezTo>
                    <a:pt x="4946" y="12753"/>
                    <a:pt x="4682" y="13239"/>
                    <a:pt x="4309" y="13239"/>
                  </a:cubicBezTo>
                  <a:cubicBezTo>
                    <a:pt x="4274" y="13239"/>
                    <a:pt x="4236" y="13233"/>
                    <a:pt x="4201" y="13226"/>
                  </a:cubicBezTo>
                  <a:cubicBezTo>
                    <a:pt x="4115" y="13226"/>
                    <a:pt x="3858" y="13120"/>
                    <a:pt x="3772" y="13014"/>
                  </a:cubicBezTo>
                  <a:cubicBezTo>
                    <a:pt x="1292" y="9664"/>
                    <a:pt x="2915" y="4425"/>
                    <a:pt x="6167" y="2854"/>
                  </a:cubicBezTo>
                  <a:cubicBezTo>
                    <a:pt x="6243" y="2824"/>
                    <a:pt x="6319" y="2811"/>
                    <a:pt x="6392" y="2811"/>
                  </a:cubicBezTo>
                  <a:close/>
                  <a:moveTo>
                    <a:pt x="7758" y="0"/>
                  </a:moveTo>
                  <a:cubicBezTo>
                    <a:pt x="6097" y="0"/>
                    <a:pt x="4406" y="443"/>
                    <a:pt x="2832" y="1283"/>
                  </a:cubicBezTo>
                  <a:lnTo>
                    <a:pt x="2575" y="1283"/>
                  </a:lnTo>
                  <a:cubicBezTo>
                    <a:pt x="2745" y="1703"/>
                    <a:pt x="2575" y="2123"/>
                    <a:pt x="2402" y="2332"/>
                  </a:cubicBezTo>
                  <a:cubicBezTo>
                    <a:pt x="-2773" y="9628"/>
                    <a:pt x="1046" y="21600"/>
                    <a:pt x="7864" y="21600"/>
                  </a:cubicBezTo>
                  <a:cubicBezTo>
                    <a:pt x="9271" y="21600"/>
                    <a:pt x="10802" y="21091"/>
                    <a:pt x="12412" y="19927"/>
                  </a:cubicBezTo>
                  <a:cubicBezTo>
                    <a:pt x="16431" y="16996"/>
                    <a:pt x="18827" y="10712"/>
                    <a:pt x="16175" y="5579"/>
                  </a:cubicBezTo>
                  <a:cubicBezTo>
                    <a:pt x="14241" y="1746"/>
                    <a:pt x="11056" y="0"/>
                    <a:pt x="7758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0" name="Google Shape;463;p40"/>
            <p:cNvSpPr/>
            <p:nvPr/>
          </p:nvSpPr>
          <p:spPr>
            <a:xfrm>
              <a:off x="7782980" y="655904"/>
              <a:ext cx="248679" cy="24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extrusionOk="0">
                  <a:moveTo>
                    <a:pt x="9207" y="1869"/>
                  </a:moveTo>
                  <a:cubicBezTo>
                    <a:pt x="12336" y="1869"/>
                    <a:pt x="15376" y="3294"/>
                    <a:pt x="17247" y="6504"/>
                  </a:cubicBezTo>
                  <a:cubicBezTo>
                    <a:pt x="19493" y="10807"/>
                    <a:pt x="17326" y="16075"/>
                    <a:pt x="13634" y="18445"/>
                  </a:cubicBezTo>
                  <a:cubicBezTo>
                    <a:pt x="12115" y="19426"/>
                    <a:pt x="10665" y="19856"/>
                    <a:pt x="9331" y="19856"/>
                  </a:cubicBezTo>
                  <a:cubicBezTo>
                    <a:pt x="2909" y="19856"/>
                    <a:pt x="-763" y="9892"/>
                    <a:pt x="4159" y="3784"/>
                  </a:cubicBezTo>
                  <a:cubicBezTo>
                    <a:pt x="4400" y="3607"/>
                    <a:pt x="4400" y="3258"/>
                    <a:pt x="4400" y="2906"/>
                  </a:cubicBezTo>
                  <a:lnTo>
                    <a:pt x="4559" y="2906"/>
                  </a:lnTo>
                  <a:cubicBezTo>
                    <a:pt x="6038" y="2229"/>
                    <a:pt x="7635" y="1869"/>
                    <a:pt x="9207" y="1869"/>
                  </a:cubicBezTo>
                  <a:close/>
                  <a:moveTo>
                    <a:pt x="9377" y="0"/>
                  </a:moveTo>
                  <a:cubicBezTo>
                    <a:pt x="7379" y="0"/>
                    <a:pt x="5579" y="676"/>
                    <a:pt x="4159" y="2027"/>
                  </a:cubicBezTo>
                  <a:cubicBezTo>
                    <a:pt x="4078" y="2115"/>
                    <a:pt x="4078" y="2115"/>
                    <a:pt x="4078" y="2204"/>
                  </a:cubicBezTo>
                  <a:cubicBezTo>
                    <a:pt x="3971" y="2174"/>
                    <a:pt x="3862" y="2154"/>
                    <a:pt x="3758" y="2154"/>
                  </a:cubicBezTo>
                  <a:cubicBezTo>
                    <a:pt x="3550" y="2154"/>
                    <a:pt x="3355" y="2232"/>
                    <a:pt x="3195" y="2467"/>
                  </a:cubicBezTo>
                  <a:cubicBezTo>
                    <a:pt x="3033" y="2553"/>
                    <a:pt x="2954" y="2642"/>
                    <a:pt x="2792" y="2817"/>
                  </a:cubicBezTo>
                  <a:cubicBezTo>
                    <a:pt x="-821" y="6593"/>
                    <a:pt x="-661" y="12914"/>
                    <a:pt x="1750" y="17042"/>
                  </a:cubicBezTo>
                  <a:cubicBezTo>
                    <a:pt x="3479" y="19992"/>
                    <a:pt x="6339" y="21600"/>
                    <a:pt x="9346" y="21600"/>
                  </a:cubicBezTo>
                  <a:cubicBezTo>
                    <a:pt x="11083" y="21600"/>
                    <a:pt x="12871" y="21065"/>
                    <a:pt x="14516" y="19939"/>
                  </a:cubicBezTo>
                  <a:cubicBezTo>
                    <a:pt x="15239" y="19498"/>
                    <a:pt x="15802" y="18972"/>
                    <a:pt x="16443" y="18270"/>
                  </a:cubicBezTo>
                  <a:cubicBezTo>
                    <a:pt x="19334" y="15284"/>
                    <a:pt x="20779" y="10458"/>
                    <a:pt x="18771" y="6241"/>
                  </a:cubicBezTo>
                  <a:cubicBezTo>
                    <a:pt x="17407" y="3258"/>
                    <a:pt x="14516" y="798"/>
                    <a:pt x="11223" y="183"/>
                  </a:cubicBezTo>
                  <a:cubicBezTo>
                    <a:pt x="10594" y="61"/>
                    <a:pt x="9978" y="0"/>
                    <a:pt x="937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1" name="Google Shape;464;p40"/>
            <p:cNvSpPr/>
            <p:nvPr/>
          </p:nvSpPr>
          <p:spPr>
            <a:xfrm>
              <a:off x="7837378" y="705216"/>
              <a:ext cx="51926" cy="9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9" h="21600" extrusionOk="0">
                  <a:moveTo>
                    <a:pt x="16988" y="0"/>
                  </a:moveTo>
                  <a:cubicBezTo>
                    <a:pt x="16634" y="0"/>
                    <a:pt x="16244" y="21"/>
                    <a:pt x="15855" y="97"/>
                  </a:cubicBezTo>
                  <a:cubicBezTo>
                    <a:pt x="8533" y="1850"/>
                    <a:pt x="2746" y="5578"/>
                    <a:pt x="809" y="9972"/>
                  </a:cubicBezTo>
                  <a:cubicBezTo>
                    <a:pt x="-1116" y="14144"/>
                    <a:pt x="431" y="17872"/>
                    <a:pt x="5061" y="20942"/>
                  </a:cubicBezTo>
                  <a:cubicBezTo>
                    <a:pt x="5438" y="21385"/>
                    <a:pt x="5828" y="21600"/>
                    <a:pt x="6596" y="21600"/>
                  </a:cubicBezTo>
                  <a:cubicBezTo>
                    <a:pt x="8533" y="21600"/>
                    <a:pt x="10458" y="20505"/>
                    <a:pt x="8910" y="19410"/>
                  </a:cubicBezTo>
                  <a:cubicBezTo>
                    <a:pt x="3513" y="13922"/>
                    <a:pt x="6986" y="5800"/>
                    <a:pt x="17792" y="3389"/>
                  </a:cubicBezTo>
                  <a:cubicBezTo>
                    <a:pt x="20484" y="2945"/>
                    <a:pt x="20106" y="970"/>
                    <a:pt x="18559" y="97"/>
                  </a:cubicBezTo>
                  <a:cubicBezTo>
                    <a:pt x="18303" y="97"/>
                    <a:pt x="17706" y="0"/>
                    <a:pt x="1698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2" name="Google Shape;465;p40"/>
            <p:cNvSpPr/>
            <p:nvPr/>
          </p:nvSpPr>
          <p:spPr>
            <a:xfrm>
              <a:off x="7805975" y="677024"/>
              <a:ext cx="204865" cy="20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3" h="21600" extrusionOk="0">
                  <a:moveTo>
                    <a:pt x="6394" y="2819"/>
                  </a:moveTo>
                  <a:cubicBezTo>
                    <a:pt x="6569" y="2819"/>
                    <a:pt x="6734" y="2892"/>
                    <a:pt x="6856" y="2968"/>
                  </a:cubicBezTo>
                  <a:cubicBezTo>
                    <a:pt x="7196" y="3386"/>
                    <a:pt x="7196" y="4331"/>
                    <a:pt x="6683" y="4544"/>
                  </a:cubicBezTo>
                  <a:cubicBezTo>
                    <a:pt x="4202" y="5698"/>
                    <a:pt x="3432" y="9585"/>
                    <a:pt x="4715" y="12211"/>
                  </a:cubicBezTo>
                  <a:cubicBezTo>
                    <a:pt x="4951" y="12785"/>
                    <a:pt x="4686" y="13272"/>
                    <a:pt x="4310" y="13272"/>
                  </a:cubicBezTo>
                  <a:cubicBezTo>
                    <a:pt x="4275" y="13272"/>
                    <a:pt x="4240" y="13269"/>
                    <a:pt x="4202" y="13259"/>
                  </a:cubicBezTo>
                  <a:cubicBezTo>
                    <a:pt x="4115" y="13259"/>
                    <a:pt x="3859" y="13156"/>
                    <a:pt x="3775" y="12944"/>
                  </a:cubicBezTo>
                  <a:cubicBezTo>
                    <a:pt x="1291" y="9691"/>
                    <a:pt x="2918" y="4437"/>
                    <a:pt x="6169" y="2862"/>
                  </a:cubicBezTo>
                  <a:cubicBezTo>
                    <a:pt x="6245" y="2832"/>
                    <a:pt x="6321" y="2819"/>
                    <a:pt x="6394" y="2819"/>
                  </a:cubicBezTo>
                  <a:close/>
                  <a:moveTo>
                    <a:pt x="7761" y="0"/>
                  </a:moveTo>
                  <a:cubicBezTo>
                    <a:pt x="6099" y="0"/>
                    <a:pt x="4407" y="444"/>
                    <a:pt x="2832" y="1287"/>
                  </a:cubicBezTo>
                  <a:lnTo>
                    <a:pt x="2575" y="1287"/>
                  </a:lnTo>
                  <a:cubicBezTo>
                    <a:pt x="2748" y="1708"/>
                    <a:pt x="2575" y="2126"/>
                    <a:pt x="2405" y="2338"/>
                  </a:cubicBezTo>
                  <a:cubicBezTo>
                    <a:pt x="-2763" y="9634"/>
                    <a:pt x="1026" y="21600"/>
                    <a:pt x="7818" y="21600"/>
                  </a:cubicBezTo>
                  <a:cubicBezTo>
                    <a:pt x="9240" y="21600"/>
                    <a:pt x="10791" y="21076"/>
                    <a:pt x="12418" y="19875"/>
                  </a:cubicBezTo>
                  <a:cubicBezTo>
                    <a:pt x="16442" y="17040"/>
                    <a:pt x="18837" y="10739"/>
                    <a:pt x="16186" y="5592"/>
                  </a:cubicBezTo>
                  <a:cubicBezTo>
                    <a:pt x="14248" y="1751"/>
                    <a:pt x="11064" y="0"/>
                    <a:pt x="7761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0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9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Texte du titre"/>
          <p:cNvSpPr txBox="1">
            <a:spLocks noGrp="1"/>
          </p:cNvSpPr>
          <p:nvPr>
            <p:ph type="title"/>
          </p:nvPr>
        </p:nvSpPr>
        <p:spPr>
          <a:xfrm>
            <a:off x="616249" y="554700"/>
            <a:ext cx="7819502" cy="5727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61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015051" y="2359908"/>
            <a:ext cx="2183701" cy="5382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626" name="Google Shape;476;p41"/>
          <p:cNvGrpSpPr/>
          <p:nvPr/>
        </p:nvGrpSpPr>
        <p:grpSpPr>
          <a:xfrm>
            <a:off x="664279" y="618987"/>
            <a:ext cx="8006448" cy="548947"/>
            <a:chOff x="0" y="0"/>
            <a:chExt cx="8006446" cy="548945"/>
          </a:xfrm>
        </p:grpSpPr>
        <p:sp>
          <p:nvSpPr>
            <p:cNvPr id="614" name="Google Shape;477;p41"/>
            <p:cNvSpPr/>
            <p:nvPr/>
          </p:nvSpPr>
          <p:spPr>
            <a:xfrm>
              <a:off x="266947" y="19847"/>
              <a:ext cx="148150" cy="149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4" h="21600" extrusionOk="0">
                  <a:moveTo>
                    <a:pt x="8911" y="0"/>
                  </a:moveTo>
                  <a:cubicBezTo>
                    <a:pt x="6256" y="0"/>
                    <a:pt x="3561" y="1194"/>
                    <a:pt x="1305" y="3198"/>
                  </a:cubicBezTo>
                  <a:lnTo>
                    <a:pt x="1061" y="3198"/>
                  </a:lnTo>
                  <a:cubicBezTo>
                    <a:pt x="1305" y="3638"/>
                    <a:pt x="1305" y="3929"/>
                    <a:pt x="1061" y="4369"/>
                  </a:cubicBezTo>
                  <a:cubicBezTo>
                    <a:pt x="-2276" y="12232"/>
                    <a:pt x="2787" y="21600"/>
                    <a:pt x="8899" y="21600"/>
                  </a:cubicBezTo>
                  <a:cubicBezTo>
                    <a:pt x="10878" y="21600"/>
                    <a:pt x="12964" y="20623"/>
                    <a:pt x="14911" y="18291"/>
                  </a:cubicBezTo>
                  <a:cubicBezTo>
                    <a:pt x="18221" y="14334"/>
                    <a:pt x="19324" y="7447"/>
                    <a:pt x="15647" y="3198"/>
                  </a:cubicBezTo>
                  <a:cubicBezTo>
                    <a:pt x="13669" y="972"/>
                    <a:pt x="11307" y="0"/>
                    <a:pt x="8911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5" name="Google Shape;478;p41"/>
            <p:cNvSpPr/>
            <p:nvPr/>
          </p:nvSpPr>
          <p:spPr>
            <a:xfrm>
              <a:off x="247085" y="0"/>
              <a:ext cx="189415" cy="18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extrusionOk="0">
                  <a:moveTo>
                    <a:pt x="9620" y="2456"/>
                  </a:moveTo>
                  <a:cubicBezTo>
                    <a:pt x="11571" y="2456"/>
                    <a:pt x="13532" y="3160"/>
                    <a:pt x="15191" y="4901"/>
                  </a:cubicBezTo>
                  <a:cubicBezTo>
                    <a:pt x="16437" y="6288"/>
                    <a:pt x="17162" y="8021"/>
                    <a:pt x="17162" y="9871"/>
                  </a:cubicBezTo>
                  <a:cubicBezTo>
                    <a:pt x="17162" y="12181"/>
                    <a:pt x="16227" y="14725"/>
                    <a:pt x="14670" y="16458"/>
                  </a:cubicBezTo>
                  <a:cubicBezTo>
                    <a:pt x="13125" y="18177"/>
                    <a:pt x="11374" y="19027"/>
                    <a:pt x="9656" y="19027"/>
                  </a:cubicBezTo>
                  <a:cubicBezTo>
                    <a:pt x="8370" y="19027"/>
                    <a:pt x="7101" y="18553"/>
                    <a:pt x="5947" y="17615"/>
                  </a:cubicBezTo>
                  <a:cubicBezTo>
                    <a:pt x="3143" y="15301"/>
                    <a:pt x="1169" y="10448"/>
                    <a:pt x="3248" y="5711"/>
                  </a:cubicBezTo>
                  <a:cubicBezTo>
                    <a:pt x="3350" y="5364"/>
                    <a:pt x="3350" y="5135"/>
                    <a:pt x="3248" y="4901"/>
                  </a:cubicBezTo>
                  <a:cubicBezTo>
                    <a:pt x="4996" y="3456"/>
                    <a:pt x="7298" y="2456"/>
                    <a:pt x="9620" y="2456"/>
                  </a:cubicBezTo>
                  <a:close/>
                  <a:moveTo>
                    <a:pt x="9593" y="0"/>
                  </a:moveTo>
                  <a:cubicBezTo>
                    <a:pt x="9279" y="0"/>
                    <a:pt x="8964" y="15"/>
                    <a:pt x="8646" y="47"/>
                  </a:cubicBezTo>
                  <a:cubicBezTo>
                    <a:pt x="5947" y="164"/>
                    <a:pt x="3766" y="1664"/>
                    <a:pt x="2415" y="3748"/>
                  </a:cubicBezTo>
                  <a:cubicBezTo>
                    <a:pt x="2415" y="3978"/>
                    <a:pt x="2314" y="3978"/>
                    <a:pt x="2314" y="4094"/>
                  </a:cubicBezTo>
                  <a:cubicBezTo>
                    <a:pt x="2104" y="4094"/>
                    <a:pt x="1691" y="4208"/>
                    <a:pt x="1586" y="4554"/>
                  </a:cubicBezTo>
                  <a:cubicBezTo>
                    <a:pt x="1379" y="4671"/>
                    <a:pt x="1379" y="4788"/>
                    <a:pt x="1274" y="4901"/>
                  </a:cubicBezTo>
                  <a:cubicBezTo>
                    <a:pt x="-1323" y="9525"/>
                    <a:pt x="340" y="15648"/>
                    <a:pt x="3661" y="19002"/>
                  </a:cubicBezTo>
                  <a:cubicBezTo>
                    <a:pt x="5360" y="20728"/>
                    <a:pt x="7446" y="21600"/>
                    <a:pt x="9554" y="21600"/>
                  </a:cubicBezTo>
                  <a:cubicBezTo>
                    <a:pt x="11958" y="21600"/>
                    <a:pt x="14397" y="20469"/>
                    <a:pt x="16332" y="18192"/>
                  </a:cubicBezTo>
                  <a:cubicBezTo>
                    <a:pt x="16850" y="17615"/>
                    <a:pt x="17372" y="16922"/>
                    <a:pt x="17785" y="16228"/>
                  </a:cubicBezTo>
                  <a:cubicBezTo>
                    <a:pt x="19864" y="12645"/>
                    <a:pt x="20277" y="7561"/>
                    <a:pt x="17267" y="3978"/>
                  </a:cubicBezTo>
                  <a:cubicBezTo>
                    <a:pt x="15388" y="1467"/>
                    <a:pt x="12574" y="0"/>
                    <a:pt x="959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6" name="Google Shape;479;p41"/>
            <p:cNvSpPr/>
            <p:nvPr/>
          </p:nvSpPr>
          <p:spPr>
            <a:xfrm>
              <a:off x="295936" y="48994"/>
              <a:ext cx="27477" cy="68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600" extrusionOk="0">
                  <a:moveTo>
                    <a:pt x="18507" y="0"/>
                  </a:moveTo>
                  <a:cubicBezTo>
                    <a:pt x="17728" y="321"/>
                    <a:pt x="15415" y="321"/>
                    <a:pt x="13880" y="641"/>
                  </a:cubicBezTo>
                  <a:cubicBezTo>
                    <a:pt x="6161" y="2857"/>
                    <a:pt x="0" y="7307"/>
                    <a:pt x="0" y="11747"/>
                  </a:cubicBezTo>
                  <a:cubicBezTo>
                    <a:pt x="0" y="15556"/>
                    <a:pt x="5406" y="19044"/>
                    <a:pt x="11567" y="21269"/>
                  </a:cubicBezTo>
                  <a:cubicBezTo>
                    <a:pt x="12395" y="21490"/>
                    <a:pt x="13296" y="21600"/>
                    <a:pt x="14173" y="21600"/>
                  </a:cubicBezTo>
                  <a:cubicBezTo>
                    <a:pt x="15780" y="21600"/>
                    <a:pt x="17241" y="21249"/>
                    <a:pt x="17728" y="20638"/>
                  </a:cubicBezTo>
                  <a:lnTo>
                    <a:pt x="17728" y="20317"/>
                  </a:lnTo>
                  <a:cubicBezTo>
                    <a:pt x="18507" y="19996"/>
                    <a:pt x="18507" y="18733"/>
                    <a:pt x="16973" y="18092"/>
                  </a:cubicBezTo>
                  <a:cubicBezTo>
                    <a:pt x="11567" y="15877"/>
                    <a:pt x="9254" y="12699"/>
                    <a:pt x="10033" y="10164"/>
                  </a:cubicBezTo>
                  <a:cubicBezTo>
                    <a:pt x="10788" y="7307"/>
                    <a:pt x="13880" y="4761"/>
                    <a:pt x="18507" y="3809"/>
                  </a:cubicBezTo>
                  <a:cubicBezTo>
                    <a:pt x="21600" y="2857"/>
                    <a:pt x="21600" y="1273"/>
                    <a:pt x="19287" y="641"/>
                  </a:cubicBezTo>
                  <a:cubicBezTo>
                    <a:pt x="19287" y="0"/>
                    <a:pt x="18507" y="0"/>
                    <a:pt x="1850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7" name="Google Shape;480;p41"/>
            <p:cNvSpPr/>
            <p:nvPr/>
          </p:nvSpPr>
          <p:spPr>
            <a:xfrm>
              <a:off x="-1" y="220907"/>
              <a:ext cx="247618" cy="24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extrusionOk="0">
                  <a:moveTo>
                    <a:pt x="8857" y="1810"/>
                  </a:moveTo>
                  <a:cubicBezTo>
                    <a:pt x="10942" y="1810"/>
                    <a:pt x="13090" y="2737"/>
                    <a:pt x="14769" y="4309"/>
                  </a:cubicBezTo>
                  <a:cubicBezTo>
                    <a:pt x="21240" y="10673"/>
                    <a:pt x="15419" y="19657"/>
                    <a:pt x="8534" y="19657"/>
                  </a:cubicBezTo>
                  <a:cubicBezTo>
                    <a:pt x="7453" y="19657"/>
                    <a:pt x="6345" y="19436"/>
                    <a:pt x="5254" y="18946"/>
                  </a:cubicBezTo>
                  <a:cubicBezTo>
                    <a:pt x="5183" y="18893"/>
                    <a:pt x="5102" y="18871"/>
                    <a:pt x="5020" y="18871"/>
                  </a:cubicBezTo>
                  <a:cubicBezTo>
                    <a:pt x="4836" y="18871"/>
                    <a:pt x="4636" y="18973"/>
                    <a:pt x="4476" y="19034"/>
                  </a:cubicBezTo>
                  <a:cubicBezTo>
                    <a:pt x="4476" y="18946"/>
                    <a:pt x="4476" y="18946"/>
                    <a:pt x="4397" y="18771"/>
                  </a:cubicBezTo>
                  <a:cubicBezTo>
                    <a:pt x="1277" y="14827"/>
                    <a:pt x="342" y="8954"/>
                    <a:pt x="3540" y="4572"/>
                  </a:cubicBezTo>
                  <a:cubicBezTo>
                    <a:pt x="4946" y="2649"/>
                    <a:pt x="6872" y="1810"/>
                    <a:pt x="8857" y="1810"/>
                  </a:cubicBezTo>
                  <a:close/>
                  <a:moveTo>
                    <a:pt x="8835" y="0"/>
                  </a:moveTo>
                  <a:cubicBezTo>
                    <a:pt x="6653" y="0"/>
                    <a:pt x="4481" y="833"/>
                    <a:pt x="2760" y="2818"/>
                  </a:cubicBezTo>
                  <a:cubicBezTo>
                    <a:pt x="733" y="5361"/>
                    <a:pt x="-360" y="9128"/>
                    <a:pt x="108" y="12635"/>
                  </a:cubicBezTo>
                  <a:cubicBezTo>
                    <a:pt x="499" y="15616"/>
                    <a:pt x="1903" y="18071"/>
                    <a:pt x="3929" y="19386"/>
                  </a:cubicBezTo>
                  <a:cubicBezTo>
                    <a:pt x="4008" y="19386"/>
                    <a:pt x="4008" y="19472"/>
                    <a:pt x="4085" y="19472"/>
                  </a:cubicBezTo>
                  <a:cubicBezTo>
                    <a:pt x="4085" y="19823"/>
                    <a:pt x="4242" y="20086"/>
                    <a:pt x="4476" y="20349"/>
                  </a:cubicBezTo>
                  <a:cubicBezTo>
                    <a:pt x="4631" y="20438"/>
                    <a:pt x="4786" y="20523"/>
                    <a:pt x="4865" y="20523"/>
                  </a:cubicBezTo>
                  <a:cubicBezTo>
                    <a:pt x="6119" y="21268"/>
                    <a:pt x="7461" y="21600"/>
                    <a:pt x="8798" y="21600"/>
                  </a:cubicBezTo>
                  <a:cubicBezTo>
                    <a:pt x="12036" y="21600"/>
                    <a:pt x="15256" y="19660"/>
                    <a:pt x="17187" y="16931"/>
                  </a:cubicBezTo>
                  <a:cubicBezTo>
                    <a:pt x="20228" y="12635"/>
                    <a:pt x="19526" y="6499"/>
                    <a:pt x="15626" y="2818"/>
                  </a:cubicBezTo>
                  <a:cubicBezTo>
                    <a:pt x="15003" y="2206"/>
                    <a:pt x="14380" y="1680"/>
                    <a:pt x="13678" y="1329"/>
                  </a:cubicBezTo>
                  <a:cubicBezTo>
                    <a:pt x="12188" y="493"/>
                    <a:pt x="10506" y="0"/>
                    <a:pt x="883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8" name="Google Shape;481;p41"/>
            <p:cNvSpPr/>
            <p:nvPr/>
          </p:nvSpPr>
          <p:spPr>
            <a:xfrm>
              <a:off x="59243" y="382113"/>
              <a:ext cx="104092" cy="35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extrusionOk="0">
                  <a:moveTo>
                    <a:pt x="20195" y="0"/>
                  </a:moveTo>
                  <a:cubicBezTo>
                    <a:pt x="19822" y="0"/>
                    <a:pt x="19415" y="524"/>
                    <a:pt x="19080" y="1766"/>
                  </a:cubicBezTo>
                  <a:cubicBezTo>
                    <a:pt x="16890" y="8578"/>
                    <a:pt x="13774" y="12479"/>
                    <a:pt x="10704" y="12479"/>
                  </a:cubicBezTo>
                  <a:cubicBezTo>
                    <a:pt x="7962" y="12479"/>
                    <a:pt x="5253" y="9354"/>
                    <a:pt x="3292" y="2387"/>
                  </a:cubicBezTo>
                  <a:cubicBezTo>
                    <a:pt x="2898" y="970"/>
                    <a:pt x="2406" y="369"/>
                    <a:pt x="1934" y="369"/>
                  </a:cubicBezTo>
                  <a:cubicBezTo>
                    <a:pt x="1167" y="369"/>
                    <a:pt x="432" y="1960"/>
                    <a:pt x="176" y="4231"/>
                  </a:cubicBezTo>
                  <a:cubicBezTo>
                    <a:pt x="-237" y="4852"/>
                    <a:pt x="176" y="6074"/>
                    <a:pt x="386" y="7918"/>
                  </a:cubicBezTo>
                  <a:cubicBezTo>
                    <a:pt x="3023" y="16282"/>
                    <a:pt x="6860" y="21600"/>
                    <a:pt x="10645" y="21600"/>
                  </a:cubicBezTo>
                  <a:cubicBezTo>
                    <a:pt x="11039" y="21600"/>
                    <a:pt x="11426" y="21561"/>
                    <a:pt x="11813" y="21445"/>
                  </a:cubicBezTo>
                  <a:cubicBezTo>
                    <a:pt x="15755" y="20824"/>
                    <a:pt x="19080" y="14672"/>
                    <a:pt x="21160" y="5453"/>
                  </a:cubicBezTo>
                  <a:cubicBezTo>
                    <a:pt x="21363" y="4852"/>
                    <a:pt x="21363" y="4231"/>
                    <a:pt x="21363" y="3008"/>
                  </a:cubicBezTo>
                  <a:cubicBezTo>
                    <a:pt x="21238" y="1164"/>
                    <a:pt x="20746" y="0"/>
                    <a:pt x="2019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9" name="Google Shape;482;p41"/>
            <p:cNvSpPr/>
            <p:nvPr/>
          </p:nvSpPr>
          <p:spPr>
            <a:xfrm>
              <a:off x="21160" y="241809"/>
              <a:ext cx="208014" cy="206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76" h="21600" extrusionOk="0">
                  <a:moveTo>
                    <a:pt x="10899" y="14578"/>
                  </a:moveTo>
                  <a:cubicBezTo>
                    <a:pt x="11131" y="14578"/>
                    <a:pt x="11330" y="14782"/>
                    <a:pt x="11330" y="15097"/>
                  </a:cubicBezTo>
                  <a:cubicBezTo>
                    <a:pt x="11330" y="15204"/>
                    <a:pt x="11330" y="15522"/>
                    <a:pt x="11251" y="15625"/>
                  </a:cubicBezTo>
                  <a:cubicBezTo>
                    <a:pt x="10377" y="17592"/>
                    <a:pt x="8798" y="18516"/>
                    <a:pt x="7196" y="18516"/>
                  </a:cubicBezTo>
                  <a:cubicBezTo>
                    <a:pt x="5688" y="18516"/>
                    <a:pt x="4163" y="17696"/>
                    <a:pt x="3185" y="16157"/>
                  </a:cubicBezTo>
                  <a:cubicBezTo>
                    <a:pt x="2943" y="15943"/>
                    <a:pt x="2943" y="15522"/>
                    <a:pt x="3103" y="15204"/>
                  </a:cubicBezTo>
                  <a:cubicBezTo>
                    <a:pt x="3200" y="14886"/>
                    <a:pt x="3467" y="14685"/>
                    <a:pt x="3755" y="14685"/>
                  </a:cubicBezTo>
                  <a:cubicBezTo>
                    <a:pt x="3949" y="14685"/>
                    <a:pt x="4150" y="14776"/>
                    <a:pt x="4313" y="14990"/>
                  </a:cubicBezTo>
                  <a:cubicBezTo>
                    <a:pt x="5092" y="16117"/>
                    <a:pt x="6190" y="16649"/>
                    <a:pt x="7290" y="16649"/>
                  </a:cubicBezTo>
                  <a:cubicBezTo>
                    <a:pt x="8469" y="16649"/>
                    <a:pt x="9651" y="16037"/>
                    <a:pt x="10443" y="14886"/>
                  </a:cubicBezTo>
                  <a:cubicBezTo>
                    <a:pt x="10573" y="14672"/>
                    <a:pt x="10744" y="14578"/>
                    <a:pt x="10899" y="14578"/>
                  </a:cubicBezTo>
                  <a:close/>
                  <a:moveTo>
                    <a:pt x="7644" y="0"/>
                  </a:moveTo>
                  <a:cubicBezTo>
                    <a:pt x="5581" y="0"/>
                    <a:pt x="3549" y="1014"/>
                    <a:pt x="2054" y="3339"/>
                  </a:cubicBezTo>
                  <a:cubicBezTo>
                    <a:pt x="-1252" y="8634"/>
                    <a:pt x="-284" y="15733"/>
                    <a:pt x="2943" y="20499"/>
                  </a:cubicBezTo>
                  <a:cubicBezTo>
                    <a:pt x="2943" y="20710"/>
                    <a:pt x="2943" y="20710"/>
                    <a:pt x="3103" y="20817"/>
                  </a:cubicBezTo>
                  <a:cubicBezTo>
                    <a:pt x="3215" y="20744"/>
                    <a:pt x="3404" y="20620"/>
                    <a:pt x="3615" y="20620"/>
                  </a:cubicBezTo>
                  <a:cubicBezTo>
                    <a:pt x="3709" y="20620"/>
                    <a:pt x="3811" y="20647"/>
                    <a:pt x="3911" y="20710"/>
                  </a:cubicBezTo>
                  <a:cubicBezTo>
                    <a:pt x="5041" y="21322"/>
                    <a:pt x="6192" y="21600"/>
                    <a:pt x="7316" y="21600"/>
                  </a:cubicBezTo>
                  <a:cubicBezTo>
                    <a:pt x="14365" y="21600"/>
                    <a:pt x="20348" y="10695"/>
                    <a:pt x="13670" y="3021"/>
                  </a:cubicBezTo>
                  <a:cubicBezTo>
                    <a:pt x="12017" y="1121"/>
                    <a:pt x="9812" y="0"/>
                    <a:pt x="7644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0" name="Google Shape;483;p41"/>
            <p:cNvSpPr/>
            <p:nvPr/>
          </p:nvSpPr>
          <p:spPr>
            <a:xfrm>
              <a:off x="7231627" y="270477"/>
              <a:ext cx="147797" cy="1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extrusionOk="0">
                  <a:moveTo>
                    <a:pt x="8233" y="0"/>
                  </a:moveTo>
                  <a:cubicBezTo>
                    <a:pt x="4526" y="0"/>
                    <a:pt x="945" y="2680"/>
                    <a:pt x="176" y="7548"/>
                  </a:cubicBezTo>
                  <a:cubicBezTo>
                    <a:pt x="-858" y="14079"/>
                    <a:pt x="2817" y="19471"/>
                    <a:pt x="7413" y="21318"/>
                  </a:cubicBezTo>
                  <a:cubicBezTo>
                    <a:pt x="7530" y="21318"/>
                    <a:pt x="7530" y="21600"/>
                    <a:pt x="7530" y="21600"/>
                  </a:cubicBezTo>
                  <a:cubicBezTo>
                    <a:pt x="7642" y="21318"/>
                    <a:pt x="7987" y="21035"/>
                    <a:pt x="8219" y="21035"/>
                  </a:cubicBezTo>
                  <a:cubicBezTo>
                    <a:pt x="17408" y="19758"/>
                    <a:pt x="20742" y="2864"/>
                    <a:pt x="10399" y="309"/>
                  </a:cubicBezTo>
                  <a:cubicBezTo>
                    <a:pt x="9684" y="99"/>
                    <a:pt x="8955" y="0"/>
                    <a:pt x="8233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1" name="Google Shape;484;p41"/>
            <p:cNvSpPr/>
            <p:nvPr/>
          </p:nvSpPr>
          <p:spPr>
            <a:xfrm>
              <a:off x="7213208" y="251589"/>
              <a:ext cx="188233" cy="18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21600" extrusionOk="0">
                  <a:moveTo>
                    <a:pt x="10016" y="2312"/>
                  </a:moveTo>
                  <a:cubicBezTo>
                    <a:pt x="10636" y="2312"/>
                    <a:pt x="11256" y="2386"/>
                    <a:pt x="11858" y="2540"/>
                  </a:cubicBezTo>
                  <a:cubicBezTo>
                    <a:pt x="15678" y="3351"/>
                    <a:pt x="17969" y="6140"/>
                    <a:pt x="17859" y="10093"/>
                  </a:cubicBezTo>
                  <a:cubicBezTo>
                    <a:pt x="17748" y="14046"/>
                    <a:pt x="14803" y="18697"/>
                    <a:pt x="9895" y="19277"/>
                  </a:cubicBezTo>
                  <a:cubicBezTo>
                    <a:pt x="9678" y="19277"/>
                    <a:pt x="9568" y="19394"/>
                    <a:pt x="9241" y="19625"/>
                  </a:cubicBezTo>
                  <a:cubicBezTo>
                    <a:pt x="5207" y="18113"/>
                    <a:pt x="1387" y="14046"/>
                    <a:pt x="2259" y="8350"/>
                  </a:cubicBezTo>
                  <a:cubicBezTo>
                    <a:pt x="2586" y="6489"/>
                    <a:pt x="3568" y="4863"/>
                    <a:pt x="5207" y="3817"/>
                  </a:cubicBezTo>
                  <a:cubicBezTo>
                    <a:pt x="6571" y="2878"/>
                    <a:pt x="8290" y="2312"/>
                    <a:pt x="10016" y="2312"/>
                  </a:cubicBezTo>
                  <a:close/>
                  <a:moveTo>
                    <a:pt x="10574" y="0"/>
                  </a:moveTo>
                  <a:cubicBezTo>
                    <a:pt x="10319" y="0"/>
                    <a:pt x="10057" y="26"/>
                    <a:pt x="9788" y="99"/>
                  </a:cubicBezTo>
                  <a:cubicBezTo>
                    <a:pt x="5751" y="213"/>
                    <a:pt x="1604" y="2654"/>
                    <a:pt x="406" y="7304"/>
                  </a:cubicBezTo>
                  <a:cubicBezTo>
                    <a:pt x="-576" y="10328"/>
                    <a:pt x="295" y="14278"/>
                    <a:pt x="2259" y="17185"/>
                  </a:cubicBezTo>
                  <a:cubicBezTo>
                    <a:pt x="4115" y="19625"/>
                    <a:pt x="6406" y="20903"/>
                    <a:pt x="8807" y="20903"/>
                  </a:cubicBezTo>
                  <a:lnTo>
                    <a:pt x="9134" y="20903"/>
                  </a:lnTo>
                  <a:cubicBezTo>
                    <a:pt x="9241" y="21251"/>
                    <a:pt x="9568" y="21369"/>
                    <a:pt x="9895" y="21600"/>
                  </a:cubicBezTo>
                  <a:lnTo>
                    <a:pt x="10443" y="21600"/>
                  </a:lnTo>
                  <a:cubicBezTo>
                    <a:pt x="15678" y="21369"/>
                    <a:pt x="19495" y="16487"/>
                    <a:pt x="20149" y="11723"/>
                  </a:cubicBezTo>
                  <a:cubicBezTo>
                    <a:pt x="21024" y="6140"/>
                    <a:pt x="17642" y="1145"/>
                    <a:pt x="12296" y="213"/>
                  </a:cubicBezTo>
                  <a:cubicBezTo>
                    <a:pt x="11693" y="132"/>
                    <a:pt x="11145" y="0"/>
                    <a:pt x="1057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2" name="Google Shape;485;p41"/>
            <p:cNvSpPr/>
            <p:nvPr/>
          </p:nvSpPr>
          <p:spPr>
            <a:xfrm>
              <a:off x="7282764" y="347597"/>
              <a:ext cx="60737" cy="4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extrusionOk="0">
                  <a:moveTo>
                    <a:pt x="19122" y="0"/>
                  </a:moveTo>
                  <a:cubicBezTo>
                    <a:pt x="18060" y="0"/>
                    <a:pt x="17344" y="990"/>
                    <a:pt x="17344" y="2985"/>
                  </a:cubicBezTo>
                  <a:cubicBezTo>
                    <a:pt x="16282" y="6959"/>
                    <a:pt x="14158" y="10934"/>
                    <a:pt x="11329" y="13431"/>
                  </a:cubicBezTo>
                  <a:cubicBezTo>
                    <a:pt x="9831" y="14625"/>
                    <a:pt x="8065" y="15285"/>
                    <a:pt x="6444" y="15285"/>
                  </a:cubicBezTo>
                  <a:cubicBezTo>
                    <a:pt x="5381" y="15285"/>
                    <a:pt x="4375" y="15002"/>
                    <a:pt x="3537" y="14421"/>
                  </a:cubicBezTo>
                  <a:cubicBezTo>
                    <a:pt x="3347" y="14358"/>
                    <a:pt x="3157" y="14327"/>
                    <a:pt x="2978" y="14327"/>
                  </a:cubicBezTo>
                  <a:cubicBezTo>
                    <a:pt x="1759" y="14327"/>
                    <a:pt x="663" y="15615"/>
                    <a:pt x="350" y="16903"/>
                  </a:cubicBezTo>
                  <a:lnTo>
                    <a:pt x="350" y="18395"/>
                  </a:lnTo>
                  <a:cubicBezTo>
                    <a:pt x="-354" y="18395"/>
                    <a:pt x="4" y="19401"/>
                    <a:pt x="1412" y="20390"/>
                  </a:cubicBezTo>
                  <a:cubicBezTo>
                    <a:pt x="2832" y="21223"/>
                    <a:pt x="4364" y="21600"/>
                    <a:pt x="5929" y="21600"/>
                  </a:cubicBezTo>
                  <a:cubicBezTo>
                    <a:pt x="9048" y="21600"/>
                    <a:pt x="12268" y="20061"/>
                    <a:pt x="14873" y="17406"/>
                  </a:cubicBezTo>
                  <a:cubicBezTo>
                    <a:pt x="18406" y="13918"/>
                    <a:pt x="20888" y="8954"/>
                    <a:pt x="21246" y="3472"/>
                  </a:cubicBezTo>
                  <a:cubicBezTo>
                    <a:pt x="21246" y="1492"/>
                    <a:pt x="20184" y="990"/>
                    <a:pt x="1946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3" name="Google Shape;486;p41"/>
            <p:cNvSpPr/>
            <p:nvPr/>
          </p:nvSpPr>
          <p:spPr>
            <a:xfrm>
              <a:off x="7758724" y="300647"/>
              <a:ext cx="247723" cy="248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extrusionOk="0">
                  <a:moveTo>
                    <a:pt x="9744" y="1910"/>
                  </a:moveTo>
                  <a:cubicBezTo>
                    <a:pt x="14142" y="1910"/>
                    <a:pt x="18905" y="4985"/>
                    <a:pt x="19902" y="10159"/>
                  </a:cubicBezTo>
                  <a:cubicBezTo>
                    <a:pt x="19991" y="10509"/>
                    <a:pt x="20256" y="10774"/>
                    <a:pt x="20431" y="10863"/>
                  </a:cubicBezTo>
                  <a:lnTo>
                    <a:pt x="20345" y="10952"/>
                  </a:lnTo>
                  <a:cubicBezTo>
                    <a:pt x="19014" y="15684"/>
                    <a:pt x="15094" y="19712"/>
                    <a:pt x="9922" y="19712"/>
                  </a:cubicBezTo>
                  <a:cubicBezTo>
                    <a:pt x="9607" y="19712"/>
                    <a:pt x="9293" y="19698"/>
                    <a:pt x="8970" y="19668"/>
                  </a:cubicBezTo>
                  <a:cubicBezTo>
                    <a:pt x="3856" y="19228"/>
                    <a:pt x="1211" y="14032"/>
                    <a:pt x="1829" y="9278"/>
                  </a:cubicBezTo>
                  <a:cubicBezTo>
                    <a:pt x="2481" y="4162"/>
                    <a:pt x="5980" y="1910"/>
                    <a:pt x="9744" y="1910"/>
                  </a:cubicBezTo>
                  <a:close/>
                  <a:moveTo>
                    <a:pt x="10159" y="0"/>
                  </a:moveTo>
                  <a:cubicBezTo>
                    <a:pt x="4981" y="0"/>
                    <a:pt x="735" y="3845"/>
                    <a:pt x="67" y="9278"/>
                  </a:cubicBezTo>
                  <a:cubicBezTo>
                    <a:pt x="-22" y="10159"/>
                    <a:pt x="-22" y="11038"/>
                    <a:pt x="67" y="11919"/>
                  </a:cubicBezTo>
                  <a:cubicBezTo>
                    <a:pt x="507" y="16234"/>
                    <a:pt x="3241" y="20549"/>
                    <a:pt x="8090" y="21428"/>
                  </a:cubicBezTo>
                  <a:cubicBezTo>
                    <a:pt x="8700" y="21544"/>
                    <a:pt x="9326" y="21600"/>
                    <a:pt x="9964" y="21600"/>
                  </a:cubicBezTo>
                  <a:cubicBezTo>
                    <a:pt x="12734" y="21600"/>
                    <a:pt x="15671" y="20527"/>
                    <a:pt x="17965" y="18522"/>
                  </a:cubicBezTo>
                  <a:cubicBezTo>
                    <a:pt x="20256" y="16587"/>
                    <a:pt x="21314" y="13943"/>
                    <a:pt x="21224" y="11302"/>
                  </a:cubicBezTo>
                  <a:cubicBezTo>
                    <a:pt x="21224" y="11216"/>
                    <a:pt x="21224" y="11038"/>
                    <a:pt x="21138" y="11038"/>
                  </a:cubicBezTo>
                  <a:cubicBezTo>
                    <a:pt x="21489" y="10863"/>
                    <a:pt x="21578" y="10509"/>
                    <a:pt x="21578" y="10159"/>
                  </a:cubicBezTo>
                  <a:lnTo>
                    <a:pt x="21578" y="9631"/>
                  </a:lnTo>
                  <a:cubicBezTo>
                    <a:pt x="21049" y="4170"/>
                    <a:pt x="15846" y="473"/>
                    <a:pt x="10999" y="33"/>
                  </a:cubicBezTo>
                  <a:cubicBezTo>
                    <a:pt x="10715" y="11"/>
                    <a:pt x="10437" y="0"/>
                    <a:pt x="1015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4" name="Google Shape;487;p41"/>
            <p:cNvSpPr/>
            <p:nvPr/>
          </p:nvSpPr>
          <p:spPr>
            <a:xfrm>
              <a:off x="7888954" y="365718"/>
              <a:ext cx="67962" cy="8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5" h="21600" extrusionOk="0">
                  <a:moveTo>
                    <a:pt x="2683" y="0"/>
                  </a:moveTo>
                  <a:cubicBezTo>
                    <a:pt x="2389" y="0"/>
                    <a:pt x="2105" y="8"/>
                    <a:pt x="1821" y="24"/>
                  </a:cubicBezTo>
                  <a:cubicBezTo>
                    <a:pt x="1527" y="24"/>
                    <a:pt x="921" y="24"/>
                    <a:pt x="627" y="268"/>
                  </a:cubicBezTo>
                  <a:cubicBezTo>
                    <a:pt x="-576" y="1269"/>
                    <a:pt x="21" y="2767"/>
                    <a:pt x="1821" y="3264"/>
                  </a:cubicBezTo>
                  <a:cubicBezTo>
                    <a:pt x="10527" y="4517"/>
                    <a:pt x="17424" y="11502"/>
                    <a:pt x="15027" y="18746"/>
                  </a:cubicBezTo>
                  <a:cubicBezTo>
                    <a:pt x="14260" y="20441"/>
                    <a:pt x="15880" y="21600"/>
                    <a:pt x="17310" y="21600"/>
                  </a:cubicBezTo>
                  <a:cubicBezTo>
                    <a:pt x="17557" y="21600"/>
                    <a:pt x="17803" y="21568"/>
                    <a:pt x="18021" y="21490"/>
                  </a:cubicBezTo>
                  <a:cubicBezTo>
                    <a:pt x="18324" y="21490"/>
                    <a:pt x="18921" y="21237"/>
                    <a:pt x="19527" y="20244"/>
                  </a:cubicBezTo>
                  <a:cubicBezTo>
                    <a:pt x="21024" y="15246"/>
                    <a:pt x="19830" y="9759"/>
                    <a:pt x="15624" y="5763"/>
                  </a:cubicBezTo>
                  <a:cubicBezTo>
                    <a:pt x="12507" y="1994"/>
                    <a:pt x="7524" y="0"/>
                    <a:pt x="268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5" name="Google Shape;488;p41"/>
            <p:cNvSpPr/>
            <p:nvPr/>
          </p:nvSpPr>
          <p:spPr>
            <a:xfrm>
              <a:off x="7778706" y="323818"/>
              <a:ext cx="214574" cy="205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600" extrusionOk="0">
                  <a:moveTo>
                    <a:pt x="11754" y="4516"/>
                  </a:moveTo>
                  <a:cubicBezTo>
                    <a:pt x="15677" y="4516"/>
                    <a:pt x="18405" y="9193"/>
                    <a:pt x="17341" y="13255"/>
                  </a:cubicBezTo>
                  <a:cubicBezTo>
                    <a:pt x="17241" y="13574"/>
                    <a:pt x="16944" y="13786"/>
                    <a:pt x="16744" y="13893"/>
                  </a:cubicBezTo>
                  <a:cubicBezTo>
                    <a:pt x="16684" y="13903"/>
                    <a:pt x="16628" y="13907"/>
                    <a:pt x="16569" y="13907"/>
                  </a:cubicBezTo>
                  <a:cubicBezTo>
                    <a:pt x="15955" y="13907"/>
                    <a:pt x="15483" y="13402"/>
                    <a:pt x="15755" y="12723"/>
                  </a:cubicBezTo>
                  <a:cubicBezTo>
                    <a:pt x="16547" y="9633"/>
                    <a:pt x="14269" y="6439"/>
                    <a:pt x="11394" y="6015"/>
                  </a:cubicBezTo>
                  <a:cubicBezTo>
                    <a:pt x="10799" y="5908"/>
                    <a:pt x="10602" y="5269"/>
                    <a:pt x="11000" y="4842"/>
                  </a:cubicBezTo>
                  <a:cubicBezTo>
                    <a:pt x="11097" y="4738"/>
                    <a:pt x="11297" y="4522"/>
                    <a:pt x="11494" y="4522"/>
                  </a:cubicBezTo>
                  <a:cubicBezTo>
                    <a:pt x="11582" y="4519"/>
                    <a:pt x="11669" y="4516"/>
                    <a:pt x="11754" y="4516"/>
                  </a:cubicBezTo>
                  <a:close/>
                  <a:moveTo>
                    <a:pt x="9029" y="0"/>
                  </a:moveTo>
                  <a:cubicBezTo>
                    <a:pt x="4833" y="0"/>
                    <a:pt x="919" y="2734"/>
                    <a:pt x="100" y="8994"/>
                  </a:cubicBezTo>
                  <a:cubicBezTo>
                    <a:pt x="-595" y="14640"/>
                    <a:pt x="2377" y="20921"/>
                    <a:pt x="8124" y="21560"/>
                  </a:cubicBezTo>
                  <a:cubicBezTo>
                    <a:pt x="8437" y="21587"/>
                    <a:pt x="8744" y="21600"/>
                    <a:pt x="9047" y="21600"/>
                  </a:cubicBezTo>
                  <a:cubicBezTo>
                    <a:pt x="14935" y="21600"/>
                    <a:pt x="19400" y="16785"/>
                    <a:pt x="20908" y="10911"/>
                  </a:cubicBezTo>
                  <a:cubicBezTo>
                    <a:pt x="20908" y="10807"/>
                    <a:pt x="21005" y="10807"/>
                    <a:pt x="21005" y="10807"/>
                  </a:cubicBezTo>
                  <a:cubicBezTo>
                    <a:pt x="20808" y="10699"/>
                    <a:pt x="20411" y="10380"/>
                    <a:pt x="20411" y="10060"/>
                  </a:cubicBezTo>
                  <a:cubicBezTo>
                    <a:pt x="19287" y="3786"/>
                    <a:pt x="13962" y="0"/>
                    <a:pt x="9029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22;p5"/>
          <p:cNvGrpSpPr/>
          <p:nvPr/>
        </p:nvGrpSpPr>
        <p:grpSpPr>
          <a:xfrm>
            <a:off x="6742562" y="3344316"/>
            <a:ext cx="615089" cy="950214"/>
            <a:chOff x="0" y="0"/>
            <a:chExt cx="615088" cy="950212"/>
          </a:xfrm>
        </p:grpSpPr>
        <p:sp>
          <p:nvSpPr>
            <p:cNvPr id="41" name="Google Shape;23;p5"/>
            <p:cNvSpPr/>
            <p:nvPr/>
          </p:nvSpPr>
          <p:spPr>
            <a:xfrm rot="21400151">
              <a:off x="25293" y="15649"/>
              <a:ext cx="564502" cy="88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extrusionOk="0">
                  <a:moveTo>
                    <a:pt x="19697" y="0"/>
                  </a:moveTo>
                  <a:cubicBezTo>
                    <a:pt x="19677" y="0"/>
                    <a:pt x="19656" y="2"/>
                    <a:pt x="19633" y="6"/>
                  </a:cubicBezTo>
                  <a:cubicBezTo>
                    <a:pt x="15910" y="668"/>
                    <a:pt x="12624" y="1997"/>
                    <a:pt x="9574" y="3511"/>
                  </a:cubicBezTo>
                  <a:cubicBezTo>
                    <a:pt x="6699" y="4942"/>
                    <a:pt x="3844" y="6465"/>
                    <a:pt x="2181" y="8615"/>
                  </a:cubicBezTo>
                  <a:cubicBezTo>
                    <a:pt x="605" y="10655"/>
                    <a:pt x="60" y="12973"/>
                    <a:pt x="6" y="15242"/>
                  </a:cubicBezTo>
                  <a:cubicBezTo>
                    <a:pt x="-41" y="17344"/>
                    <a:pt x="134" y="19653"/>
                    <a:pt x="2289" y="21335"/>
                  </a:cubicBezTo>
                  <a:cubicBezTo>
                    <a:pt x="2329" y="21373"/>
                    <a:pt x="2383" y="21385"/>
                    <a:pt x="2432" y="21385"/>
                  </a:cubicBezTo>
                  <a:cubicBezTo>
                    <a:pt x="2440" y="21385"/>
                    <a:pt x="2449" y="21385"/>
                    <a:pt x="2457" y="21384"/>
                  </a:cubicBezTo>
                  <a:cubicBezTo>
                    <a:pt x="2403" y="21472"/>
                    <a:pt x="2464" y="21600"/>
                    <a:pt x="2659" y="21600"/>
                  </a:cubicBezTo>
                  <a:cubicBezTo>
                    <a:pt x="9191" y="21587"/>
                    <a:pt x="14873" y="17896"/>
                    <a:pt x="17741" y="14341"/>
                  </a:cubicBezTo>
                  <a:cubicBezTo>
                    <a:pt x="21250" y="10006"/>
                    <a:pt x="21559" y="4924"/>
                    <a:pt x="20246" y="173"/>
                  </a:cubicBezTo>
                  <a:cubicBezTo>
                    <a:pt x="20225" y="98"/>
                    <a:pt x="20140" y="65"/>
                    <a:pt x="20050" y="65"/>
                  </a:cubicBezTo>
                  <a:cubicBezTo>
                    <a:pt x="19996" y="65"/>
                    <a:pt x="19941" y="77"/>
                    <a:pt x="19896" y="98"/>
                  </a:cubicBezTo>
                  <a:cubicBezTo>
                    <a:pt x="19868" y="43"/>
                    <a:pt x="19798" y="0"/>
                    <a:pt x="19697" y="0"/>
                  </a:cubicBezTo>
                  <a:close/>
                </a:path>
              </a:pathLst>
            </a:custGeom>
            <a:solidFill>
              <a:srgbClr val="5AD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" name="Google Shape;24;p5"/>
            <p:cNvSpPr/>
            <p:nvPr/>
          </p:nvSpPr>
          <p:spPr>
            <a:xfrm rot="21400151">
              <a:off x="76229" y="176892"/>
              <a:ext cx="435589" cy="76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extrusionOk="0">
                  <a:moveTo>
                    <a:pt x="15633" y="0"/>
                  </a:moveTo>
                  <a:cubicBezTo>
                    <a:pt x="15483" y="0"/>
                    <a:pt x="15322" y="55"/>
                    <a:pt x="15300" y="166"/>
                  </a:cubicBezTo>
                  <a:cubicBezTo>
                    <a:pt x="14972" y="1931"/>
                    <a:pt x="14813" y="5784"/>
                    <a:pt x="14849" y="5851"/>
                  </a:cubicBezTo>
                  <a:cubicBezTo>
                    <a:pt x="13001" y="7615"/>
                    <a:pt x="11153" y="9375"/>
                    <a:pt x="9314" y="11140"/>
                  </a:cubicBezTo>
                  <a:cubicBezTo>
                    <a:pt x="9155" y="11294"/>
                    <a:pt x="8996" y="11448"/>
                    <a:pt x="8836" y="11603"/>
                  </a:cubicBezTo>
                  <a:cubicBezTo>
                    <a:pt x="7519" y="9750"/>
                    <a:pt x="6891" y="7806"/>
                    <a:pt x="6980" y="5804"/>
                  </a:cubicBezTo>
                  <a:cubicBezTo>
                    <a:pt x="6988" y="5691"/>
                    <a:pt x="6843" y="5635"/>
                    <a:pt x="6694" y="5635"/>
                  </a:cubicBezTo>
                  <a:cubicBezTo>
                    <a:pt x="6544" y="5635"/>
                    <a:pt x="6391" y="5691"/>
                    <a:pt x="6387" y="5804"/>
                  </a:cubicBezTo>
                  <a:cubicBezTo>
                    <a:pt x="6290" y="7863"/>
                    <a:pt x="6936" y="9869"/>
                    <a:pt x="8315" y="11773"/>
                  </a:cubicBezTo>
                  <a:cubicBezTo>
                    <a:pt x="8359" y="11834"/>
                    <a:pt x="8456" y="11870"/>
                    <a:pt x="8553" y="11881"/>
                  </a:cubicBezTo>
                  <a:cubicBezTo>
                    <a:pt x="6334" y="14036"/>
                    <a:pt x="4212" y="16233"/>
                    <a:pt x="2497" y="18532"/>
                  </a:cubicBezTo>
                  <a:cubicBezTo>
                    <a:pt x="994" y="16850"/>
                    <a:pt x="375" y="15013"/>
                    <a:pt x="666" y="13120"/>
                  </a:cubicBezTo>
                  <a:cubicBezTo>
                    <a:pt x="684" y="13010"/>
                    <a:pt x="545" y="12954"/>
                    <a:pt x="397" y="12954"/>
                  </a:cubicBezTo>
                  <a:cubicBezTo>
                    <a:pt x="248" y="12954"/>
                    <a:pt x="92" y="13010"/>
                    <a:pt x="74" y="13120"/>
                  </a:cubicBezTo>
                  <a:cubicBezTo>
                    <a:pt x="-244" y="15132"/>
                    <a:pt x="463" y="17092"/>
                    <a:pt x="2117" y="18872"/>
                  </a:cubicBezTo>
                  <a:cubicBezTo>
                    <a:pt x="2143" y="18893"/>
                    <a:pt x="2170" y="18913"/>
                    <a:pt x="2205" y="18929"/>
                  </a:cubicBezTo>
                  <a:cubicBezTo>
                    <a:pt x="1621" y="19731"/>
                    <a:pt x="1091" y="20550"/>
                    <a:pt x="622" y="21388"/>
                  </a:cubicBezTo>
                  <a:cubicBezTo>
                    <a:pt x="553" y="21516"/>
                    <a:pt x="736" y="21600"/>
                    <a:pt x="916" y="21600"/>
                  </a:cubicBezTo>
                  <a:cubicBezTo>
                    <a:pt x="1034" y="21600"/>
                    <a:pt x="1151" y="21564"/>
                    <a:pt x="1197" y="21481"/>
                  </a:cubicBezTo>
                  <a:cubicBezTo>
                    <a:pt x="2223" y="19639"/>
                    <a:pt x="3566" y="17884"/>
                    <a:pt x="5078" y="16176"/>
                  </a:cubicBezTo>
                  <a:cubicBezTo>
                    <a:pt x="5114" y="16218"/>
                    <a:pt x="5167" y="16248"/>
                    <a:pt x="5273" y="16259"/>
                  </a:cubicBezTo>
                  <a:cubicBezTo>
                    <a:pt x="5992" y="16331"/>
                    <a:pt x="6711" y="16368"/>
                    <a:pt x="7422" y="16368"/>
                  </a:cubicBezTo>
                  <a:cubicBezTo>
                    <a:pt x="10029" y="16368"/>
                    <a:pt x="12547" y="15883"/>
                    <a:pt x="14672" y="14942"/>
                  </a:cubicBezTo>
                  <a:cubicBezTo>
                    <a:pt x="14928" y="14831"/>
                    <a:pt x="14767" y="14605"/>
                    <a:pt x="14529" y="14605"/>
                  </a:cubicBezTo>
                  <a:cubicBezTo>
                    <a:pt x="14479" y="14605"/>
                    <a:pt x="14425" y="14615"/>
                    <a:pt x="14372" y="14638"/>
                  </a:cubicBezTo>
                  <a:cubicBezTo>
                    <a:pt x="12333" y="15543"/>
                    <a:pt x="9923" y="16025"/>
                    <a:pt x="7418" y="16025"/>
                  </a:cubicBezTo>
                  <a:cubicBezTo>
                    <a:pt x="6760" y="16025"/>
                    <a:pt x="6097" y="15992"/>
                    <a:pt x="5432" y="15924"/>
                  </a:cubicBezTo>
                  <a:cubicBezTo>
                    <a:pt x="5410" y="15922"/>
                    <a:pt x="5388" y="15920"/>
                    <a:pt x="5367" y="15920"/>
                  </a:cubicBezTo>
                  <a:cubicBezTo>
                    <a:pt x="5346" y="15920"/>
                    <a:pt x="5326" y="15922"/>
                    <a:pt x="5309" y="15924"/>
                  </a:cubicBezTo>
                  <a:cubicBezTo>
                    <a:pt x="6794" y="14268"/>
                    <a:pt x="8439" y="12652"/>
                    <a:pt x="10110" y="11052"/>
                  </a:cubicBezTo>
                  <a:cubicBezTo>
                    <a:pt x="10800" y="10389"/>
                    <a:pt x="11498" y="9730"/>
                    <a:pt x="12188" y="9066"/>
                  </a:cubicBezTo>
                  <a:cubicBezTo>
                    <a:pt x="12222" y="9077"/>
                    <a:pt x="12267" y="9082"/>
                    <a:pt x="12320" y="9082"/>
                  </a:cubicBezTo>
                  <a:cubicBezTo>
                    <a:pt x="15318" y="8974"/>
                    <a:pt x="18218" y="8619"/>
                    <a:pt x="21038" y="8017"/>
                  </a:cubicBezTo>
                  <a:cubicBezTo>
                    <a:pt x="21356" y="7948"/>
                    <a:pt x="21267" y="7671"/>
                    <a:pt x="20983" y="7671"/>
                  </a:cubicBezTo>
                  <a:cubicBezTo>
                    <a:pt x="20951" y="7671"/>
                    <a:pt x="20916" y="7675"/>
                    <a:pt x="20879" y="7682"/>
                  </a:cubicBezTo>
                  <a:cubicBezTo>
                    <a:pt x="18182" y="8259"/>
                    <a:pt x="15415" y="8603"/>
                    <a:pt x="12550" y="8722"/>
                  </a:cubicBezTo>
                  <a:cubicBezTo>
                    <a:pt x="15406" y="5995"/>
                    <a:pt x="18279" y="3268"/>
                    <a:pt x="21135" y="547"/>
                  </a:cubicBezTo>
                  <a:cubicBezTo>
                    <a:pt x="21276" y="412"/>
                    <a:pt x="21070" y="286"/>
                    <a:pt x="20866" y="286"/>
                  </a:cubicBezTo>
                  <a:cubicBezTo>
                    <a:pt x="20774" y="286"/>
                    <a:pt x="20682" y="312"/>
                    <a:pt x="20622" y="372"/>
                  </a:cubicBezTo>
                  <a:cubicBezTo>
                    <a:pt x="18908" y="2003"/>
                    <a:pt x="17183" y="3634"/>
                    <a:pt x="15468" y="5264"/>
                  </a:cubicBezTo>
                  <a:cubicBezTo>
                    <a:pt x="15450" y="3561"/>
                    <a:pt x="15583" y="1864"/>
                    <a:pt x="15901" y="166"/>
                  </a:cubicBezTo>
                  <a:cubicBezTo>
                    <a:pt x="15923" y="55"/>
                    <a:pt x="15784" y="0"/>
                    <a:pt x="15633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46" name="Google Shape;25;p5"/>
          <p:cNvGrpSpPr/>
          <p:nvPr/>
        </p:nvGrpSpPr>
        <p:grpSpPr>
          <a:xfrm>
            <a:off x="6061642" y="3440533"/>
            <a:ext cx="845763" cy="863379"/>
            <a:chOff x="0" y="0"/>
            <a:chExt cx="845761" cy="863378"/>
          </a:xfrm>
        </p:grpSpPr>
        <p:sp>
          <p:nvSpPr>
            <p:cNvPr id="44" name="Google Shape;26;p5"/>
            <p:cNvSpPr/>
            <p:nvPr/>
          </p:nvSpPr>
          <p:spPr>
            <a:xfrm>
              <a:off x="0" y="0"/>
              <a:ext cx="828179" cy="86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4" h="21600" extrusionOk="0">
                  <a:moveTo>
                    <a:pt x="325" y="0"/>
                  </a:moveTo>
                  <a:cubicBezTo>
                    <a:pt x="205" y="0"/>
                    <a:pt x="158" y="130"/>
                    <a:pt x="192" y="233"/>
                  </a:cubicBezTo>
                  <a:cubicBezTo>
                    <a:pt x="109" y="233"/>
                    <a:pt x="27" y="285"/>
                    <a:pt x="22" y="390"/>
                  </a:cubicBezTo>
                  <a:cubicBezTo>
                    <a:pt x="-133" y="3396"/>
                    <a:pt x="558" y="6318"/>
                    <a:pt x="1511" y="9140"/>
                  </a:cubicBezTo>
                  <a:cubicBezTo>
                    <a:pt x="2408" y="11794"/>
                    <a:pt x="3418" y="14474"/>
                    <a:pt x="5403" y="16499"/>
                  </a:cubicBezTo>
                  <a:cubicBezTo>
                    <a:pt x="7294" y="18424"/>
                    <a:pt x="9732" y="19688"/>
                    <a:pt x="12236" y="20565"/>
                  </a:cubicBezTo>
                  <a:cubicBezTo>
                    <a:pt x="13766" y="21100"/>
                    <a:pt x="15418" y="21600"/>
                    <a:pt x="17049" y="21600"/>
                  </a:cubicBezTo>
                  <a:cubicBezTo>
                    <a:pt x="17891" y="21600"/>
                    <a:pt x="18729" y="21467"/>
                    <a:pt x="19539" y="21136"/>
                  </a:cubicBezTo>
                  <a:cubicBezTo>
                    <a:pt x="19601" y="21110"/>
                    <a:pt x="19627" y="21068"/>
                    <a:pt x="19632" y="21026"/>
                  </a:cubicBezTo>
                  <a:cubicBezTo>
                    <a:pt x="19669" y="21057"/>
                    <a:pt x="19717" y="21075"/>
                    <a:pt x="19765" y="21075"/>
                  </a:cubicBezTo>
                  <a:cubicBezTo>
                    <a:pt x="19830" y="21075"/>
                    <a:pt x="19894" y="21040"/>
                    <a:pt x="19921" y="20958"/>
                  </a:cubicBezTo>
                  <a:cubicBezTo>
                    <a:pt x="21467" y="16116"/>
                    <a:pt x="18725" y="10546"/>
                    <a:pt x="15473" y="7105"/>
                  </a:cubicBezTo>
                  <a:cubicBezTo>
                    <a:pt x="11500" y="2903"/>
                    <a:pt x="5933" y="789"/>
                    <a:pt x="351" y="2"/>
                  </a:cubicBezTo>
                  <a:cubicBezTo>
                    <a:pt x="342" y="1"/>
                    <a:pt x="333" y="0"/>
                    <a:pt x="325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" name="Google Shape;27;p5"/>
            <p:cNvSpPr/>
            <p:nvPr/>
          </p:nvSpPr>
          <p:spPr>
            <a:xfrm>
              <a:off x="117535" y="132858"/>
              <a:ext cx="728227" cy="73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extrusionOk="0">
                  <a:moveTo>
                    <a:pt x="1684" y="0"/>
                  </a:moveTo>
                  <a:cubicBezTo>
                    <a:pt x="1530" y="0"/>
                    <a:pt x="1385" y="196"/>
                    <a:pt x="1520" y="350"/>
                  </a:cubicBezTo>
                  <a:cubicBezTo>
                    <a:pt x="3006" y="2104"/>
                    <a:pt x="4486" y="3864"/>
                    <a:pt x="5972" y="5618"/>
                  </a:cubicBezTo>
                  <a:cubicBezTo>
                    <a:pt x="4030" y="4992"/>
                    <a:pt x="2124" y="4261"/>
                    <a:pt x="262" y="3418"/>
                  </a:cubicBezTo>
                  <a:cubicBezTo>
                    <a:pt x="232" y="3405"/>
                    <a:pt x="204" y="3398"/>
                    <a:pt x="178" y="3398"/>
                  </a:cubicBezTo>
                  <a:cubicBezTo>
                    <a:pt x="-10" y="3398"/>
                    <a:pt x="-84" y="3717"/>
                    <a:pt x="132" y="3815"/>
                  </a:cubicBezTo>
                  <a:cubicBezTo>
                    <a:pt x="2069" y="4695"/>
                    <a:pt x="6423" y="6250"/>
                    <a:pt x="6509" y="6250"/>
                  </a:cubicBezTo>
                  <a:cubicBezTo>
                    <a:pt x="8112" y="8147"/>
                    <a:pt x="9716" y="10037"/>
                    <a:pt x="11325" y="11927"/>
                  </a:cubicBezTo>
                  <a:cubicBezTo>
                    <a:pt x="11467" y="12089"/>
                    <a:pt x="11609" y="12249"/>
                    <a:pt x="11751" y="12417"/>
                  </a:cubicBezTo>
                  <a:cubicBezTo>
                    <a:pt x="11311" y="12450"/>
                    <a:pt x="10874" y="12466"/>
                    <a:pt x="10439" y="12466"/>
                  </a:cubicBezTo>
                  <a:cubicBezTo>
                    <a:pt x="8495" y="12466"/>
                    <a:pt x="6588" y="12137"/>
                    <a:pt x="4739" y="11469"/>
                  </a:cubicBezTo>
                  <a:cubicBezTo>
                    <a:pt x="4715" y="11460"/>
                    <a:pt x="4691" y="11457"/>
                    <a:pt x="4669" y="11457"/>
                  </a:cubicBezTo>
                  <a:cubicBezTo>
                    <a:pt x="4464" y="11457"/>
                    <a:pt x="4382" y="11788"/>
                    <a:pt x="4609" y="11871"/>
                  </a:cubicBezTo>
                  <a:cubicBezTo>
                    <a:pt x="6487" y="12546"/>
                    <a:pt x="8420" y="12885"/>
                    <a:pt x="10390" y="12885"/>
                  </a:cubicBezTo>
                  <a:cubicBezTo>
                    <a:pt x="10866" y="12885"/>
                    <a:pt x="11345" y="12866"/>
                    <a:pt x="11824" y="12826"/>
                  </a:cubicBezTo>
                  <a:cubicBezTo>
                    <a:pt x="11911" y="12820"/>
                    <a:pt x="11966" y="12770"/>
                    <a:pt x="12003" y="12708"/>
                  </a:cubicBezTo>
                  <a:cubicBezTo>
                    <a:pt x="13977" y="15001"/>
                    <a:pt x="16018" y="17232"/>
                    <a:pt x="18262" y="19240"/>
                  </a:cubicBezTo>
                  <a:cubicBezTo>
                    <a:pt x="17621" y="19345"/>
                    <a:pt x="16981" y="19397"/>
                    <a:pt x="16343" y="19397"/>
                  </a:cubicBezTo>
                  <a:cubicBezTo>
                    <a:pt x="14757" y="19397"/>
                    <a:pt x="13193" y="19072"/>
                    <a:pt x="11701" y="18422"/>
                  </a:cubicBezTo>
                  <a:cubicBezTo>
                    <a:pt x="11673" y="18410"/>
                    <a:pt x="11646" y="18405"/>
                    <a:pt x="11622" y="18405"/>
                  </a:cubicBezTo>
                  <a:cubicBezTo>
                    <a:pt x="11430" y="18405"/>
                    <a:pt x="11353" y="18732"/>
                    <a:pt x="11571" y="18825"/>
                  </a:cubicBezTo>
                  <a:cubicBezTo>
                    <a:pt x="13107" y="19488"/>
                    <a:pt x="14719" y="19820"/>
                    <a:pt x="16353" y="19820"/>
                  </a:cubicBezTo>
                  <a:cubicBezTo>
                    <a:pt x="17087" y="19820"/>
                    <a:pt x="17826" y="19753"/>
                    <a:pt x="18564" y="19618"/>
                  </a:cubicBezTo>
                  <a:cubicBezTo>
                    <a:pt x="18601" y="19612"/>
                    <a:pt x="18626" y="19600"/>
                    <a:pt x="18651" y="19587"/>
                  </a:cubicBezTo>
                  <a:cubicBezTo>
                    <a:pt x="19440" y="20275"/>
                    <a:pt x="20254" y="20938"/>
                    <a:pt x="21105" y="21558"/>
                  </a:cubicBezTo>
                  <a:cubicBezTo>
                    <a:pt x="21144" y="21588"/>
                    <a:pt x="21183" y="21600"/>
                    <a:pt x="21221" y="21600"/>
                  </a:cubicBezTo>
                  <a:cubicBezTo>
                    <a:pt x="21391" y="21600"/>
                    <a:pt x="21516" y="21343"/>
                    <a:pt x="21339" y="21211"/>
                  </a:cubicBezTo>
                  <a:cubicBezTo>
                    <a:pt x="19465" y="19835"/>
                    <a:pt x="17756" y="18286"/>
                    <a:pt x="16141" y="16631"/>
                  </a:cubicBezTo>
                  <a:cubicBezTo>
                    <a:pt x="16190" y="16631"/>
                    <a:pt x="16246" y="16600"/>
                    <a:pt x="16277" y="16538"/>
                  </a:cubicBezTo>
                  <a:cubicBezTo>
                    <a:pt x="17393" y="14431"/>
                    <a:pt x="17603" y="12039"/>
                    <a:pt x="16819" y="9783"/>
                  </a:cubicBezTo>
                  <a:cubicBezTo>
                    <a:pt x="16783" y="9677"/>
                    <a:pt x="16691" y="9630"/>
                    <a:pt x="16601" y="9630"/>
                  </a:cubicBezTo>
                  <a:cubicBezTo>
                    <a:pt x="16476" y="9630"/>
                    <a:pt x="16359" y="9722"/>
                    <a:pt x="16412" y="9870"/>
                  </a:cubicBezTo>
                  <a:cubicBezTo>
                    <a:pt x="17152" y="12014"/>
                    <a:pt x="16992" y="14301"/>
                    <a:pt x="15931" y="16303"/>
                  </a:cubicBezTo>
                  <a:cubicBezTo>
                    <a:pt x="15913" y="16334"/>
                    <a:pt x="15906" y="16365"/>
                    <a:pt x="15906" y="16390"/>
                  </a:cubicBezTo>
                  <a:cubicBezTo>
                    <a:pt x="14340" y="14778"/>
                    <a:pt x="12854" y="13074"/>
                    <a:pt x="11399" y="11363"/>
                  </a:cubicBezTo>
                  <a:cubicBezTo>
                    <a:pt x="10794" y="10651"/>
                    <a:pt x="10190" y="9938"/>
                    <a:pt x="9592" y="9231"/>
                  </a:cubicBezTo>
                  <a:cubicBezTo>
                    <a:pt x="9610" y="9206"/>
                    <a:pt x="9623" y="9182"/>
                    <a:pt x="9635" y="9144"/>
                  </a:cubicBezTo>
                  <a:cubicBezTo>
                    <a:pt x="10159" y="7112"/>
                    <a:pt x="10394" y="5048"/>
                    <a:pt x="10320" y="2947"/>
                  </a:cubicBezTo>
                  <a:cubicBezTo>
                    <a:pt x="10313" y="2806"/>
                    <a:pt x="10198" y="2732"/>
                    <a:pt x="10091" y="2732"/>
                  </a:cubicBezTo>
                  <a:cubicBezTo>
                    <a:pt x="9991" y="2732"/>
                    <a:pt x="9897" y="2795"/>
                    <a:pt x="9901" y="2923"/>
                  </a:cubicBezTo>
                  <a:cubicBezTo>
                    <a:pt x="9975" y="4937"/>
                    <a:pt x="9765" y="6907"/>
                    <a:pt x="9271" y="8860"/>
                  </a:cubicBezTo>
                  <a:cubicBezTo>
                    <a:pt x="6792" y="5934"/>
                    <a:pt x="4314" y="3003"/>
                    <a:pt x="1828" y="72"/>
                  </a:cubicBezTo>
                  <a:cubicBezTo>
                    <a:pt x="1786" y="21"/>
                    <a:pt x="1734" y="0"/>
                    <a:pt x="1684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49" name="Google Shape;28;p5"/>
          <p:cNvGrpSpPr/>
          <p:nvPr/>
        </p:nvGrpSpPr>
        <p:grpSpPr>
          <a:xfrm>
            <a:off x="6972606" y="3424834"/>
            <a:ext cx="1048661" cy="1057903"/>
            <a:chOff x="0" y="0"/>
            <a:chExt cx="1048660" cy="1057901"/>
          </a:xfrm>
        </p:grpSpPr>
        <p:sp>
          <p:nvSpPr>
            <p:cNvPr id="47" name="Google Shape;29;p5"/>
            <p:cNvSpPr/>
            <p:nvPr/>
          </p:nvSpPr>
          <p:spPr>
            <a:xfrm rot="20336219">
              <a:off x="120923" y="117490"/>
              <a:ext cx="806815" cy="82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3" h="21600" extrusionOk="0">
                  <a:moveTo>
                    <a:pt x="16870" y="0"/>
                  </a:moveTo>
                  <a:cubicBezTo>
                    <a:pt x="14328" y="0"/>
                    <a:pt x="13307" y="4349"/>
                    <a:pt x="11593" y="4349"/>
                  </a:cubicBezTo>
                  <a:cubicBezTo>
                    <a:pt x="11408" y="4349"/>
                    <a:pt x="11214" y="4299"/>
                    <a:pt x="11008" y="4185"/>
                  </a:cubicBezTo>
                  <a:cubicBezTo>
                    <a:pt x="10039" y="3650"/>
                    <a:pt x="10118" y="306"/>
                    <a:pt x="8364" y="306"/>
                  </a:cubicBezTo>
                  <a:cubicBezTo>
                    <a:pt x="8089" y="306"/>
                    <a:pt x="7769" y="389"/>
                    <a:pt x="7392" y="577"/>
                  </a:cubicBezTo>
                  <a:cubicBezTo>
                    <a:pt x="4907" y="1820"/>
                    <a:pt x="6042" y="6071"/>
                    <a:pt x="4715" y="6071"/>
                  </a:cubicBezTo>
                  <a:cubicBezTo>
                    <a:pt x="4613" y="6071"/>
                    <a:pt x="4498" y="6046"/>
                    <a:pt x="4366" y="5994"/>
                  </a:cubicBezTo>
                  <a:cubicBezTo>
                    <a:pt x="4361" y="5994"/>
                    <a:pt x="4357" y="5994"/>
                    <a:pt x="4352" y="5994"/>
                  </a:cubicBezTo>
                  <a:cubicBezTo>
                    <a:pt x="4210" y="5994"/>
                    <a:pt x="4040" y="5855"/>
                    <a:pt x="3891" y="5837"/>
                  </a:cubicBezTo>
                  <a:cubicBezTo>
                    <a:pt x="3790" y="5822"/>
                    <a:pt x="3692" y="5815"/>
                    <a:pt x="3597" y="5815"/>
                  </a:cubicBezTo>
                  <a:cubicBezTo>
                    <a:pt x="1554" y="5815"/>
                    <a:pt x="707" y="9067"/>
                    <a:pt x="345" y="10777"/>
                  </a:cubicBezTo>
                  <a:cubicBezTo>
                    <a:pt x="-614" y="15247"/>
                    <a:pt x="728" y="19440"/>
                    <a:pt x="754" y="19459"/>
                  </a:cubicBezTo>
                  <a:cubicBezTo>
                    <a:pt x="2473" y="20627"/>
                    <a:pt x="4855" y="21600"/>
                    <a:pt x="6998" y="21600"/>
                  </a:cubicBezTo>
                  <a:cubicBezTo>
                    <a:pt x="7833" y="21600"/>
                    <a:pt x="8632" y="21452"/>
                    <a:pt x="9341" y="21111"/>
                  </a:cubicBezTo>
                  <a:cubicBezTo>
                    <a:pt x="12086" y="19787"/>
                    <a:pt x="10679" y="17298"/>
                    <a:pt x="10635" y="16932"/>
                  </a:cubicBezTo>
                  <a:cubicBezTo>
                    <a:pt x="10502" y="15851"/>
                    <a:pt x="11126" y="15611"/>
                    <a:pt x="11876" y="15611"/>
                  </a:cubicBezTo>
                  <a:cubicBezTo>
                    <a:pt x="12448" y="15611"/>
                    <a:pt x="13094" y="15751"/>
                    <a:pt x="13534" y="15765"/>
                  </a:cubicBezTo>
                  <a:cubicBezTo>
                    <a:pt x="13583" y="15767"/>
                    <a:pt x="13633" y="15768"/>
                    <a:pt x="13682" y="15768"/>
                  </a:cubicBezTo>
                  <a:cubicBezTo>
                    <a:pt x="15531" y="15768"/>
                    <a:pt x="17388" y="14563"/>
                    <a:pt x="17071" y="12324"/>
                  </a:cubicBezTo>
                  <a:cubicBezTo>
                    <a:pt x="16820" y="10587"/>
                    <a:pt x="15487" y="9735"/>
                    <a:pt x="17687" y="7393"/>
                  </a:cubicBezTo>
                  <a:cubicBezTo>
                    <a:pt x="20986" y="3881"/>
                    <a:pt x="19406" y="277"/>
                    <a:pt x="17137" y="16"/>
                  </a:cubicBezTo>
                  <a:cubicBezTo>
                    <a:pt x="17046" y="5"/>
                    <a:pt x="16957" y="0"/>
                    <a:pt x="16870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" name="Google Shape;30;p5"/>
            <p:cNvSpPr/>
            <p:nvPr/>
          </p:nvSpPr>
          <p:spPr>
            <a:xfrm rot="20336219">
              <a:off x="154281" y="208501"/>
              <a:ext cx="644560" cy="67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10367" y="0"/>
                  </a:moveTo>
                  <a:cubicBezTo>
                    <a:pt x="10286" y="0"/>
                    <a:pt x="10204" y="42"/>
                    <a:pt x="10173" y="139"/>
                  </a:cubicBezTo>
                  <a:cubicBezTo>
                    <a:pt x="9581" y="1968"/>
                    <a:pt x="9394" y="3867"/>
                    <a:pt x="9394" y="5783"/>
                  </a:cubicBezTo>
                  <a:cubicBezTo>
                    <a:pt x="9394" y="7885"/>
                    <a:pt x="9587" y="9993"/>
                    <a:pt x="8953" y="12043"/>
                  </a:cubicBezTo>
                  <a:cubicBezTo>
                    <a:pt x="8941" y="12084"/>
                    <a:pt x="8941" y="12125"/>
                    <a:pt x="8953" y="12154"/>
                  </a:cubicBezTo>
                  <a:cubicBezTo>
                    <a:pt x="6356" y="14163"/>
                    <a:pt x="3903" y="16335"/>
                    <a:pt x="1844" y="18845"/>
                  </a:cubicBezTo>
                  <a:cubicBezTo>
                    <a:pt x="2115" y="17384"/>
                    <a:pt x="1777" y="15904"/>
                    <a:pt x="1693" y="14425"/>
                  </a:cubicBezTo>
                  <a:cubicBezTo>
                    <a:pt x="1590" y="12567"/>
                    <a:pt x="1765" y="10727"/>
                    <a:pt x="2502" y="8997"/>
                  </a:cubicBezTo>
                  <a:cubicBezTo>
                    <a:pt x="2560" y="8853"/>
                    <a:pt x="2441" y="8760"/>
                    <a:pt x="2314" y="8760"/>
                  </a:cubicBezTo>
                  <a:cubicBezTo>
                    <a:pt x="2230" y="8760"/>
                    <a:pt x="2144" y="8800"/>
                    <a:pt x="2103" y="8893"/>
                  </a:cubicBezTo>
                  <a:cubicBezTo>
                    <a:pt x="1451" y="10442"/>
                    <a:pt x="1228" y="12078"/>
                    <a:pt x="1258" y="13743"/>
                  </a:cubicBezTo>
                  <a:cubicBezTo>
                    <a:pt x="1294" y="15596"/>
                    <a:pt x="1874" y="17518"/>
                    <a:pt x="1306" y="19329"/>
                  </a:cubicBezTo>
                  <a:cubicBezTo>
                    <a:pt x="1288" y="19398"/>
                    <a:pt x="1300" y="19451"/>
                    <a:pt x="1336" y="19498"/>
                  </a:cubicBezTo>
                  <a:cubicBezTo>
                    <a:pt x="883" y="20086"/>
                    <a:pt x="442" y="20686"/>
                    <a:pt x="31" y="21309"/>
                  </a:cubicBezTo>
                  <a:cubicBezTo>
                    <a:pt x="-65" y="21459"/>
                    <a:pt x="78" y="21600"/>
                    <a:pt x="220" y="21600"/>
                  </a:cubicBezTo>
                  <a:cubicBezTo>
                    <a:pt x="283" y="21600"/>
                    <a:pt x="345" y="21573"/>
                    <a:pt x="388" y="21507"/>
                  </a:cubicBezTo>
                  <a:cubicBezTo>
                    <a:pt x="944" y="20651"/>
                    <a:pt x="1560" y="19829"/>
                    <a:pt x="2206" y="19043"/>
                  </a:cubicBezTo>
                  <a:cubicBezTo>
                    <a:pt x="2302" y="19038"/>
                    <a:pt x="2397" y="19036"/>
                    <a:pt x="2491" y="19036"/>
                  </a:cubicBezTo>
                  <a:cubicBezTo>
                    <a:pt x="4220" y="19036"/>
                    <a:pt x="5845" y="19806"/>
                    <a:pt x="7558" y="20010"/>
                  </a:cubicBezTo>
                  <a:cubicBezTo>
                    <a:pt x="8041" y="20068"/>
                    <a:pt x="8524" y="20096"/>
                    <a:pt x="9005" y="20096"/>
                  </a:cubicBezTo>
                  <a:cubicBezTo>
                    <a:pt x="10012" y="20096"/>
                    <a:pt x="11013" y="19975"/>
                    <a:pt x="11998" y="19754"/>
                  </a:cubicBezTo>
                  <a:cubicBezTo>
                    <a:pt x="12241" y="19699"/>
                    <a:pt x="12161" y="19365"/>
                    <a:pt x="11937" y="19365"/>
                  </a:cubicBezTo>
                  <a:cubicBezTo>
                    <a:pt x="11922" y="19365"/>
                    <a:pt x="11905" y="19366"/>
                    <a:pt x="11889" y="19370"/>
                  </a:cubicBezTo>
                  <a:cubicBezTo>
                    <a:pt x="10936" y="19586"/>
                    <a:pt x="9968" y="19700"/>
                    <a:pt x="9000" y="19700"/>
                  </a:cubicBezTo>
                  <a:cubicBezTo>
                    <a:pt x="8195" y="19700"/>
                    <a:pt x="7390" y="19621"/>
                    <a:pt x="6591" y="19457"/>
                  </a:cubicBezTo>
                  <a:cubicBezTo>
                    <a:pt x="5220" y="19177"/>
                    <a:pt x="3934" y="18659"/>
                    <a:pt x="2532" y="18648"/>
                  </a:cubicBezTo>
                  <a:cubicBezTo>
                    <a:pt x="4822" y="15969"/>
                    <a:pt x="7564" y="13691"/>
                    <a:pt x="10415" y="11554"/>
                  </a:cubicBezTo>
                  <a:cubicBezTo>
                    <a:pt x="10433" y="11560"/>
                    <a:pt x="10445" y="11571"/>
                    <a:pt x="10469" y="11577"/>
                  </a:cubicBezTo>
                  <a:cubicBezTo>
                    <a:pt x="11979" y="11816"/>
                    <a:pt x="13369" y="12462"/>
                    <a:pt x="14903" y="12655"/>
                  </a:cubicBezTo>
                  <a:cubicBezTo>
                    <a:pt x="15414" y="12719"/>
                    <a:pt x="15925" y="12749"/>
                    <a:pt x="16436" y="12749"/>
                  </a:cubicBezTo>
                  <a:cubicBezTo>
                    <a:pt x="17315" y="12749"/>
                    <a:pt x="18192" y="12659"/>
                    <a:pt x="19059" y="12498"/>
                  </a:cubicBezTo>
                  <a:cubicBezTo>
                    <a:pt x="19303" y="12454"/>
                    <a:pt x="19221" y="12115"/>
                    <a:pt x="18993" y="12115"/>
                  </a:cubicBezTo>
                  <a:cubicBezTo>
                    <a:pt x="18980" y="12115"/>
                    <a:pt x="18965" y="12116"/>
                    <a:pt x="18950" y="12119"/>
                  </a:cubicBezTo>
                  <a:cubicBezTo>
                    <a:pt x="18117" y="12273"/>
                    <a:pt x="17278" y="12355"/>
                    <a:pt x="16438" y="12355"/>
                  </a:cubicBezTo>
                  <a:cubicBezTo>
                    <a:pt x="15717" y="12355"/>
                    <a:pt x="14997" y="12295"/>
                    <a:pt x="14281" y="12165"/>
                  </a:cubicBezTo>
                  <a:cubicBezTo>
                    <a:pt x="13103" y="11950"/>
                    <a:pt x="12003" y="11472"/>
                    <a:pt x="10832" y="11245"/>
                  </a:cubicBezTo>
                  <a:cubicBezTo>
                    <a:pt x="11031" y="11100"/>
                    <a:pt x="11225" y="10954"/>
                    <a:pt x="11423" y="10809"/>
                  </a:cubicBezTo>
                  <a:cubicBezTo>
                    <a:pt x="15133" y="8089"/>
                    <a:pt x="18950" y="5363"/>
                    <a:pt x="21439" y="1485"/>
                  </a:cubicBezTo>
                  <a:cubicBezTo>
                    <a:pt x="21535" y="1335"/>
                    <a:pt x="21395" y="1194"/>
                    <a:pt x="21254" y="1194"/>
                  </a:cubicBezTo>
                  <a:cubicBezTo>
                    <a:pt x="21193" y="1194"/>
                    <a:pt x="21131" y="1221"/>
                    <a:pt x="21088" y="1286"/>
                  </a:cubicBezTo>
                  <a:cubicBezTo>
                    <a:pt x="18394" y="5474"/>
                    <a:pt x="14136" y="8292"/>
                    <a:pt x="10155" y="11245"/>
                  </a:cubicBezTo>
                  <a:cubicBezTo>
                    <a:pt x="9920" y="11426"/>
                    <a:pt x="9684" y="11600"/>
                    <a:pt x="9442" y="11781"/>
                  </a:cubicBezTo>
                  <a:cubicBezTo>
                    <a:pt x="9901" y="10045"/>
                    <a:pt x="9835" y="8275"/>
                    <a:pt x="9811" y="6487"/>
                  </a:cubicBezTo>
                  <a:cubicBezTo>
                    <a:pt x="9775" y="4373"/>
                    <a:pt x="9914" y="2276"/>
                    <a:pt x="10566" y="244"/>
                  </a:cubicBezTo>
                  <a:cubicBezTo>
                    <a:pt x="10613" y="97"/>
                    <a:pt x="10489" y="0"/>
                    <a:pt x="10367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50" name="Google Shape;31;p5"/>
          <p:cNvSpPr/>
          <p:nvPr/>
        </p:nvSpPr>
        <p:spPr>
          <a:xfrm>
            <a:off x="74" y="2753773"/>
            <a:ext cx="9143832" cy="2389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9" y="0"/>
                </a:moveTo>
                <a:cubicBezTo>
                  <a:pt x="1315" y="0"/>
                  <a:pt x="627" y="381"/>
                  <a:pt x="0" y="1275"/>
                </a:cubicBezTo>
                <a:lnTo>
                  <a:pt x="0" y="21600"/>
                </a:lnTo>
                <a:lnTo>
                  <a:pt x="12712" y="21600"/>
                </a:lnTo>
                <a:cubicBezTo>
                  <a:pt x="12635" y="21560"/>
                  <a:pt x="12551" y="21494"/>
                  <a:pt x="12461" y="21401"/>
                </a:cubicBezTo>
                <a:lnTo>
                  <a:pt x="12712" y="21600"/>
                </a:lnTo>
                <a:lnTo>
                  <a:pt x="21600" y="21600"/>
                </a:lnTo>
                <a:lnTo>
                  <a:pt x="21600" y="6237"/>
                </a:lnTo>
                <a:cubicBezTo>
                  <a:pt x="20206" y="10810"/>
                  <a:pt x="18568" y="12484"/>
                  <a:pt x="16805" y="12484"/>
                </a:cubicBezTo>
                <a:cubicBezTo>
                  <a:pt x="11991" y="12484"/>
                  <a:pt x="6252" y="0"/>
                  <a:pt x="2049" y="0"/>
                </a:cubicBezTo>
                <a:close/>
              </a:path>
            </a:pathLst>
          </a:custGeom>
          <a:solidFill>
            <a:srgbClr val="9FE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" name="Texte du titre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5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>
            <a:normAutofit/>
          </a:bodyPr>
          <a:lstStyle>
            <a:lvl2pPr marL="965200" indent="-355600"/>
            <a:lvl3pPr marL="1422400" indent="-355600"/>
            <a:lvl4pPr marL="1879600" indent="-355600"/>
            <a:lvl5pPr marL="2336800" indent="-355600"/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" name="Google Shape;34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_1_2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Texte du titre"/>
          <p:cNvSpPr txBox="1">
            <a:spLocks noGrp="1"/>
          </p:cNvSpPr>
          <p:nvPr>
            <p:ph type="title"/>
          </p:nvPr>
        </p:nvSpPr>
        <p:spPr>
          <a:xfrm>
            <a:off x="614300" y="473073"/>
            <a:ext cx="7915500" cy="12615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63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363225" y="2845349"/>
            <a:ext cx="1650301" cy="10203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652" name="Google Shape;495;p42"/>
          <p:cNvGrpSpPr/>
          <p:nvPr/>
        </p:nvGrpSpPr>
        <p:grpSpPr>
          <a:xfrm>
            <a:off x="585792" y="718532"/>
            <a:ext cx="8143069" cy="570595"/>
            <a:chOff x="0" y="0"/>
            <a:chExt cx="8143067" cy="570594"/>
          </a:xfrm>
        </p:grpSpPr>
        <p:sp>
          <p:nvSpPr>
            <p:cNvPr id="637" name="Google Shape;496;p42"/>
            <p:cNvSpPr/>
            <p:nvPr/>
          </p:nvSpPr>
          <p:spPr>
            <a:xfrm>
              <a:off x="356608" y="401426"/>
              <a:ext cx="149731" cy="14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36" h="21600" extrusionOk="0">
                  <a:moveTo>
                    <a:pt x="9180" y="0"/>
                  </a:moveTo>
                  <a:cubicBezTo>
                    <a:pt x="1834" y="0"/>
                    <a:pt x="-4019" y="12315"/>
                    <a:pt x="3507" y="19363"/>
                  </a:cubicBezTo>
                  <a:cubicBezTo>
                    <a:pt x="5111" y="20803"/>
                    <a:pt x="7017" y="21600"/>
                    <a:pt x="8860" y="21600"/>
                  </a:cubicBezTo>
                  <a:cubicBezTo>
                    <a:pt x="11190" y="21600"/>
                    <a:pt x="13422" y="20327"/>
                    <a:pt x="14832" y="17447"/>
                  </a:cubicBezTo>
                  <a:cubicBezTo>
                    <a:pt x="17581" y="11835"/>
                    <a:pt x="16040" y="4899"/>
                    <a:pt x="12412" y="471"/>
                  </a:cubicBezTo>
                  <a:lnTo>
                    <a:pt x="12412" y="322"/>
                  </a:lnTo>
                  <a:cubicBezTo>
                    <a:pt x="12259" y="424"/>
                    <a:pt x="12058" y="597"/>
                    <a:pt x="11874" y="597"/>
                  </a:cubicBezTo>
                  <a:cubicBezTo>
                    <a:pt x="11790" y="597"/>
                    <a:pt x="11711" y="559"/>
                    <a:pt x="11641" y="471"/>
                  </a:cubicBezTo>
                  <a:cubicBezTo>
                    <a:pt x="10815" y="149"/>
                    <a:pt x="9989" y="0"/>
                    <a:pt x="9180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8" name="Google Shape;497;p42"/>
            <p:cNvSpPr/>
            <p:nvPr/>
          </p:nvSpPr>
          <p:spPr>
            <a:xfrm>
              <a:off x="337961" y="381353"/>
              <a:ext cx="187314" cy="18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2" h="21600" extrusionOk="0">
                  <a:moveTo>
                    <a:pt x="10799" y="2602"/>
                  </a:moveTo>
                  <a:cubicBezTo>
                    <a:pt x="11623" y="2602"/>
                    <a:pt x="12482" y="2730"/>
                    <a:pt x="13354" y="3007"/>
                  </a:cubicBezTo>
                  <a:cubicBezTo>
                    <a:pt x="13418" y="3040"/>
                    <a:pt x="13489" y="3055"/>
                    <a:pt x="13564" y="3055"/>
                  </a:cubicBezTo>
                  <a:cubicBezTo>
                    <a:pt x="13741" y="3055"/>
                    <a:pt x="13924" y="2975"/>
                    <a:pt x="13998" y="2890"/>
                  </a:cubicBezTo>
                  <a:cubicBezTo>
                    <a:pt x="17117" y="5902"/>
                    <a:pt x="19159" y="11222"/>
                    <a:pt x="16258" y="15969"/>
                  </a:cubicBezTo>
                  <a:cubicBezTo>
                    <a:pt x="15396" y="17588"/>
                    <a:pt x="13893" y="18629"/>
                    <a:pt x="12173" y="19093"/>
                  </a:cubicBezTo>
                  <a:cubicBezTo>
                    <a:pt x="11766" y="19159"/>
                    <a:pt x="11345" y="19192"/>
                    <a:pt x="10921" y="19192"/>
                  </a:cubicBezTo>
                  <a:cubicBezTo>
                    <a:pt x="9102" y="19192"/>
                    <a:pt x="7165" y="18596"/>
                    <a:pt x="5512" y="17471"/>
                  </a:cubicBezTo>
                  <a:cubicBezTo>
                    <a:pt x="2289" y="15041"/>
                    <a:pt x="1427" y="11569"/>
                    <a:pt x="2825" y="8098"/>
                  </a:cubicBezTo>
                  <a:cubicBezTo>
                    <a:pt x="4138" y="5079"/>
                    <a:pt x="7165" y="2602"/>
                    <a:pt x="10799" y="2602"/>
                  </a:cubicBezTo>
                  <a:close/>
                  <a:moveTo>
                    <a:pt x="10507" y="0"/>
                  </a:moveTo>
                  <a:cubicBezTo>
                    <a:pt x="6805" y="0"/>
                    <a:pt x="3253" y="2478"/>
                    <a:pt x="1427" y="5785"/>
                  </a:cubicBezTo>
                  <a:cubicBezTo>
                    <a:pt x="-1260" y="10414"/>
                    <a:pt x="-76" y="16316"/>
                    <a:pt x="4328" y="19671"/>
                  </a:cubicBezTo>
                  <a:cubicBezTo>
                    <a:pt x="5082" y="20018"/>
                    <a:pt x="5726" y="20482"/>
                    <a:pt x="6479" y="20829"/>
                  </a:cubicBezTo>
                  <a:cubicBezTo>
                    <a:pt x="7732" y="21330"/>
                    <a:pt x="9082" y="21600"/>
                    <a:pt x="10426" y="21600"/>
                  </a:cubicBezTo>
                  <a:cubicBezTo>
                    <a:pt x="13116" y="21600"/>
                    <a:pt x="15790" y="20518"/>
                    <a:pt x="17653" y="18052"/>
                  </a:cubicBezTo>
                  <a:cubicBezTo>
                    <a:pt x="19695" y="15275"/>
                    <a:pt x="20340" y="11339"/>
                    <a:pt x="19482" y="7868"/>
                  </a:cubicBezTo>
                  <a:cubicBezTo>
                    <a:pt x="18837" y="4973"/>
                    <a:pt x="17225" y="2890"/>
                    <a:pt x="14965" y="1732"/>
                  </a:cubicBezTo>
                  <a:lnTo>
                    <a:pt x="14752" y="1732"/>
                  </a:lnTo>
                  <a:cubicBezTo>
                    <a:pt x="14752" y="1385"/>
                    <a:pt x="14429" y="1155"/>
                    <a:pt x="14216" y="808"/>
                  </a:cubicBezTo>
                  <a:cubicBezTo>
                    <a:pt x="13998" y="691"/>
                    <a:pt x="13893" y="691"/>
                    <a:pt x="13785" y="691"/>
                  </a:cubicBezTo>
                  <a:cubicBezTo>
                    <a:pt x="12706" y="216"/>
                    <a:pt x="11600" y="0"/>
                    <a:pt x="1050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9" name="Google Shape;498;p42"/>
            <p:cNvSpPr/>
            <p:nvPr/>
          </p:nvSpPr>
          <p:spPr>
            <a:xfrm>
              <a:off x="402744" y="431040"/>
              <a:ext cx="69350" cy="2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extrusionOk="0">
                  <a:moveTo>
                    <a:pt x="11468" y="0"/>
                  </a:moveTo>
                  <a:cubicBezTo>
                    <a:pt x="10519" y="0"/>
                    <a:pt x="9540" y="241"/>
                    <a:pt x="8572" y="746"/>
                  </a:cubicBezTo>
                  <a:cubicBezTo>
                    <a:pt x="4815" y="2261"/>
                    <a:pt x="1691" y="8371"/>
                    <a:pt x="119" y="15971"/>
                  </a:cubicBezTo>
                  <a:cubicBezTo>
                    <a:pt x="-187" y="18257"/>
                    <a:pt x="119" y="20542"/>
                    <a:pt x="752" y="21311"/>
                  </a:cubicBezTo>
                  <a:lnTo>
                    <a:pt x="1375" y="21311"/>
                  </a:lnTo>
                  <a:cubicBezTo>
                    <a:pt x="1533" y="21504"/>
                    <a:pt x="1711" y="21600"/>
                    <a:pt x="1889" y="21600"/>
                  </a:cubicBezTo>
                  <a:cubicBezTo>
                    <a:pt x="2433" y="21600"/>
                    <a:pt x="3016" y="20734"/>
                    <a:pt x="3253" y="19026"/>
                  </a:cubicBezTo>
                  <a:cubicBezTo>
                    <a:pt x="4815" y="13686"/>
                    <a:pt x="7632" y="9886"/>
                    <a:pt x="10766" y="9116"/>
                  </a:cubicBezTo>
                  <a:cubicBezTo>
                    <a:pt x="11172" y="8996"/>
                    <a:pt x="11577" y="8924"/>
                    <a:pt x="11982" y="8924"/>
                  </a:cubicBezTo>
                  <a:cubicBezTo>
                    <a:pt x="14068" y="8924"/>
                    <a:pt x="16085" y="10632"/>
                    <a:pt x="17656" y="14456"/>
                  </a:cubicBezTo>
                  <a:cubicBezTo>
                    <a:pt x="18279" y="15587"/>
                    <a:pt x="18902" y="16164"/>
                    <a:pt x="19456" y="16164"/>
                  </a:cubicBezTo>
                  <a:cubicBezTo>
                    <a:pt x="19999" y="16164"/>
                    <a:pt x="20474" y="15587"/>
                    <a:pt x="20780" y="14456"/>
                  </a:cubicBezTo>
                  <a:cubicBezTo>
                    <a:pt x="20780" y="14456"/>
                    <a:pt x="21413" y="13686"/>
                    <a:pt x="21413" y="12941"/>
                  </a:cubicBezTo>
                  <a:cubicBezTo>
                    <a:pt x="21097" y="12171"/>
                    <a:pt x="21097" y="9886"/>
                    <a:pt x="20474" y="8371"/>
                  </a:cubicBezTo>
                  <a:cubicBezTo>
                    <a:pt x="18032" y="3031"/>
                    <a:pt x="14839" y="0"/>
                    <a:pt x="1146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0" name="Google Shape;499;p42"/>
            <p:cNvSpPr/>
            <p:nvPr/>
          </p:nvSpPr>
          <p:spPr>
            <a:xfrm>
              <a:off x="7666532" y="372773"/>
              <a:ext cx="149734" cy="14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55" h="21600" extrusionOk="0">
                  <a:moveTo>
                    <a:pt x="9114" y="0"/>
                  </a:moveTo>
                  <a:cubicBezTo>
                    <a:pt x="1798" y="0"/>
                    <a:pt x="-3999" y="12358"/>
                    <a:pt x="3511" y="19243"/>
                  </a:cubicBezTo>
                  <a:cubicBezTo>
                    <a:pt x="5138" y="20762"/>
                    <a:pt x="7074" y="21600"/>
                    <a:pt x="8940" y="21600"/>
                  </a:cubicBezTo>
                  <a:cubicBezTo>
                    <a:pt x="11244" y="21600"/>
                    <a:pt x="13451" y="20324"/>
                    <a:pt x="14848" y="17473"/>
                  </a:cubicBezTo>
                  <a:cubicBezTo>
                    <a:pt x="17601" y="11720"/>
                    <a:pt x="16058" y="4640"/>
                    <a:pt x="12426" y="508"/>
                  </a:cubicBezTo>
                  <a:lnTo>
                    <a:pt x="12426" y="214"/>
                  </a:lnTo>
                  <a:cubicBezTo>
                    <a:pt x="12266" y="429"/>
                    <a:pt x="12044" y="568"/>
                    <a:pt x="11853" y="568"/>
                  </a:cubicBezTo>
                  <a:cubicBezTo>
                    <a:pt x="11783" y="568"/>
                    <a:pt x="11714" y="550"/>
                    <a:pt x="11654" y="508"/>
                  </a:cubicBezTo>
                  <a:cubicBezTo>
                    <a:pt x="10800" y="163"/>
                    <a:pt x="9948" y="0"/>
                    <a:pt x="9114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1" name="Google Shape;500;p42"/>
            <p:cNvSpPr/>
            <p:nvPr/>
          </p:nvSpPr>
          <p:spPr>
            <a:xfrm>
              <a:off x="7647888" y="350939"/>
              <a:ext cx="187314" cy="18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2" h="21600" extrusionOk="0">
                  <a:moveTo>
                    <a:pt x="10799" y="2602"/>
                  </a:moveTo>
                  <a:cubicBezTo>
                    <a:pt x="11623" y="2602"/>
                    <a:pt x="12482" y="2730"/>
                    <a:pt x="13354" y="3007"/>
                  </a:cubicBezTo>
                  <a:cubicBezTo>
                    <a:pt x="13418" y="3040"/>
                    <a:pt x="13489" y="3055"/>
                    <a:pt x="13564" y="3055"/>
                  </a:cubicBezTo>
                  <a:cubicBezTo>
                    <a:pt x="13741" y="3055"/>
                    <a:pt x="13924" y="2971"/>
                    <a:pt x="13998" y="2890"/>
                  </a:cubicBezTo>
                  <a:cubicBezTo>
                    <a:pt x="17117" y="6015"/>
                    <a:pt x="19159" y="11339"/>
                    <a:pt x="16255" y="15969"/>
                  </a:cubicBezTo>
                  <a:cubicBezTo>
                    <a:pt x="15396" y="17588"/>
                    <a:pt x="13893" y="18629"/>
                    <a:pt x="12173" y="19093"/>
                  </a:cubicBezTo>
                  <a:cubicBezTo>
                    <a:pt x="11766" y="19159"/>
                    <a:pt x="11345" y="19192"/>
                    <a:pt x="10921" y="19192"/>
                  </a:cubicBezTo>
                  <a:cubicBezTo>
                    <a:pt x="9102" y="19192"/>
                    <a:pt x="7165" y="18596"/>
                    <a:pt x="5512" y="17471"/>
                  </a:cubicBezTo>
                  <a:cubicBezTo>
                    <a:pt x="2289" y="15041"/>
                    <a:pt x="1427" y="11569"/>
                    <a:pt x="2825" y="8098"/>
                  </a:cubicBezTo>
                  <a:cubicBezTo>
                    <a:pt x="4138" y="5079"/>
                    <a:pt x="7165" y="2602"/>
                    <a:pt x="10799" y="2602"/>
                  </a:cubicBezTo>
                  <a:close/>
                  <a:moveTo>
                    <a:pt x="10507" y="0"/>
                  </a:moveTo>
                  <a:cubicBezTo>
                    <a:pt x="6805" y="0"/>
                    <a:pt x="3253" y="2478"/>
                    <a:pt x="1427" y="5785"/>
                  </a:cubicBezTo>
                  <a:cubicBezTo>
                    <a:pt x="-1260" y="10414"/>
                    <a:pt x="-76" y="16316"/>
                    <a:pt x="4328" y="19671"/>
                  </a:cubicBezTo>
                  <a:cubicBezTo>
                    <a:pt x="5082" y="20018"/>
                    <a:pt x="5726" y="20482"/>
                    <a:pt x="6479" y="20829"/>
                  </a:cubicBezTo>
                  <a:cubicBezTo>
                    <a:pt x="7732" y="21330"/>
                    <a:pt x="9082" y="21600"/>
                    <a:pt x="10426" y="21600"/>
                  </a:cubicBezTo>
                  <a:cubicBezTo>
                    <a:pt x="13116" y="21600"/>
                    <a:pt x="15790" y="20518"/>
                    <a:pt x="17653" y="18052"/>
                  </a:cubicBezTo>
                  <a:cubicBezTo>
                    <a:pt x="19695" y="15388"/>
                    <a:pt x="20340" y="11569"/>
                    <a:pt x="19482" y="7868"/>
                  </a:cubicBezTo>
                  <a:cubicBezTo>
                    <a:pt x="18837" y="4973"/>
                    <a:pt x="17225" y="2890"/>
                    <a:pt x="14965" y="1732"/>
                  </a:cubicBezTo>
                  <a:lnTo>
                    <a:pt x="14752" y="1732"/>
                  </a:lnTo>
                  <a:cubicBezTo>
                    <a:pt x="14752" y="1385"/>
                    <a:pt x="14429" y="1155"/>
                    <a:pt x="14216" y="808"/>
                  </a:cubicBezTo>
                  <a:cubicBezTo>
                    <a:pt x="13998" y="691"/>
                    <a:pt x="13893" y="691"/>
                    <a:pt x="13785" y="691"/>
                  </a:cubicBezTo>
                  <a:cubicBezTo>
                    <a:pt x="12706" y="216"/>
                    <a:pt x="11600" y="0"/>
                    <a:pt x="1050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2" name="Google Shape;501;p42"/>
            <p:cNvSpPr/>
            <p:nvPr/>
          </p:nvSpPr>
          <p:spPr>
            <a:xfrm>
              <a:off x="7712671" y="401618"/>
              <a:ext cx="68324" cy="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extrusionOk="0">
                  <a:moveTo>
                    <a:pt x="11639" y="0"/>
                  </a:moveTo>
                  <a:cubicBezTo>
                    <a:pt x="10676" y="0"/>
                    <a:pt x="9683" y="240"/>
                    <a:pt x="8700" y="745"/>
                  </a:cubicBezTo>
                  <a:cubicBezTo>
                    <a:pt x="4887" y="2283"/>
                    <a:pt x="1717" y="8361"/>
                    <a:pt x="122" y="15978"/>
                  </a:cubicBezTo>
                  <a:cubicBezTo>
                    <a:pt x="-189" y="19029"/>
                    <a:pt x="122" y="20543"/>
                    <a:pt x="764" y="21312"/>
                  </a:cubicBezTo>
                  <a:lnTo>
                    <a:pt x="1396" y="21312"/>
                  </a:lnTo>
                  <a:cubicBezTo>
                    <a:pt x="1567" y="21504"/>
                    <a:pt x="1757" y="21600"/>
                    <a:pt x="1958" y="21600"/>
                  </a:cubicBezTo>
                  <a:cubicBezTo>
                    <a:pt x="2500" y="21600"/>
                    <a:pt x="3072" y="20903"/>
                    <a:pt x="3302" y="19774"/>
                  </a:cubicBezTo>
                  <a:cubicBezTo>
                    <a:pt x="4887" y="13695"/>
                    <a:pt x="7747" y="9899"/>
                    <a:pt x="10927" y="9130"/>
                  </a:cubicBezTo>
                  <a:cubicBezTo>
                    <a:pt x="11338" y="9010"/>
                    <a:pt x="11750" y="8938"/>
                    <a:pt x="12161" y="8938"/>
                  </a:cubicBezTo>
                  <a:cubicBezTo>
                    <a:pt x="14278" y="8938"/>
                    <a:pt x="16325" y="10620"/>
                    <a:pt x="17920" y="14464"/>
                  </a:cubicBezTo>
                  <a:cubicBezTo>
                    <a:pt x="18552" y="15593"/>
                    <a:pt x="19184" y="16170"/>
                    <a:pt x="19746" y="16170"/>
                  </a:cubicBezTo>
                  <a:cubicBezTo>
                    <a:pt x="20297" y="16170"/>
                    <a:pt x="20779" y="15593"/>
                    <a:pt x="21090" y="14464"/>
                  </a:cubicBezTo>
                  <a:cubicBezTo>
                    <a:pt x="21090" y="14464"/>
                    <a:pt x="21411" y="13695"/>
                    <a:pt x="21411" y="12926"/>
                  </a:cubicBezTo>
                  <a:cubicBezTo>
                    <a:pt x="21411" y="12182"/>
                    <a:pt x="21411" y="9899"/>
                    <a:pt x="20779" y="8361"/>
                  </a:cubicBezTo>
                  <a:cubicBezTo>
                    <a:pt x="18301" y="3027"/>
                    <a:pt x="15060" y="0"/>
                    <a:pt x="1163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3" name="Google Shape;502;p42"/>
            <p:cNvSpPr/>
            <p:nvPr/>
          </p:nvSpPr>
          <p:spPr>
            <a:xfrm>
              <a:off x="7973064" y="176077"/>
              <a:ext cx="149871" cy="14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97" h="21600" extrusionOk="0">
                  <a:moveTo>
                    <a:pt x="9036" y="0"/>
                  </a:moveTo>
                  <a:cubicBezTo>
                    <a:pt x="1753" y="0"/>
                    <a:pt x="-4008" y="12358"/>
                    <a:pt x="3569" y="19243"/>
                  </a:cubicBezTo>
                  <a:cubicBezTo>
                    <a:pt x="5136" y="20762"/>
                    <a:pt x="7060" y="21600"/>
                    <a:pt x="8918" y="21600"/>
                  </a:cubicBezTo>
                  <a:cubicBezTo>
                    <a:pt x="11212" y="21600"/>
                    <a:pt x="13412" y="20324"/>
                    <a:pt x="14745" y="17473"/>
                  </a:cubicBezTo>
                  <a:cubicBezTo>
                    <a:pt x="17592" y="11720"/>
                    <a:pt x="15949" y="4789"/>
                    <a:pt x="12444" y="508"/>
                  </a:cubicBezTo>
                  <a:lnTo>
                    <a:pt x="12444" y="363"/>
                  </a:lnTo>
                  <a:cubicBezTo>
                    <a:pt x="12212" y="466"/>
                    <a:pt x="12032" y="568"/>
                    <a:pt x="11831" y="568"/>
                  </a:cubicBezTo>
                  <a:cubicBezTo>
                    <a:pt x="11748" y="568"/>
                    <a:pt x="11662" y="554"/>
                    <a:pt x="11565" y="508"/>
                  </a:cubicBezTo>
                  <a:cubicBezTo>
                    <a:pt x="10714" y="163"/>
                    <a:pt x="9866" y="0"/>
                    <a:pt x="9036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4" name="Google Shape;503;p42"/>
            <p:cNvSpPr/>
            <p:nvPr/>
          </p:nvSpPr>
          <p:spPr>
            <a:xfrm>
              <a:off x="7955383" y="154789"/>
              <a:ext cx="187685" cy="18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5" h="21600" extrusionOk="0">
                  <a:moveTo>
                    <a:pt x="10791" y="2589"/>
                  </a:moveTo>
                  <a:cubicBezTo>
                    <a:pt x="11557" y="2589"/>
                    <a:pt x="12347" y="2702"/>
                    <a:pt x="13151" y="2943"/>
                  </a:cubicBezTo>
                  <a:cubicBezTo>
                    <a:pt x="13245" y="2976"/>
                    <a:pt x="13330" y="2991"/>
                    <a:pt x="13411" y="2991"/>
                  </a:cubicBezTo>
                  <a:cubicBezTo>
                    <a:pt x="13600" y="2991"/>
                    <a:pt x="13749" y="2910"/>
                    <a:pt x="13900" y="2826"/>
                  </a:cubicBezTo>
                  <a:cubicBezTo>
                    <a:pt x="17108" y="5949"/>
                    <a:pt x="19033" y="11386"/>
                    <a:pt x="16146" y="16013"/>
                  </a:cubicBezTo>
                  <a:cubicBezTo>
                    <a:pt x="15184" y="17514"/>
                    <a:pt x="13688" y="18554"/>
                    <a:pt x="11976" y="19018"/>
                  </a:cubicBezTo>
                  <a:cubicBezTo>
                    <a:pt x="11496" y="19120"/>
                    <a:pt x="11003" y="19175"/>
                    <a:pt x="10507" y="19175"/>
                  </a:cubicBezTo>
                  <a:cubicBezTo>
                    <a:pt x="8795" y="19175"/>
                    <a:pt x="7029" y="18565"/>
                    <a:pt x="5452" y="17401"/>
                  </a:cubicBezTo>
                  <a:cubicBezTo>
                    <a:pt x="2245" y="14972"/>
                    <a:pt x="1282" y="11499"/>
                    <a:pt x="2781" y="8030"/>
                  </a:cubicBezTo>
                  <a:cubicBezTo>
                    <a:pt x="4102" y="5072"/>
                    <a:pt x="7174" y="2589"/>
                    <a:pt x="10791" y="2589"/>
                  </a:cubicBezTo>
                  <a:close/>
                  <a:moveTo>
                    <a:pt x="10591" y="0"/>
                  </a:moveTo>
                  <a:cubicBezTo>
                    <a:pt x="6914" y="0"/>
                    <a:pt x="3308" y="2472"/>
                    <a:pt x="1390" y="5719"/>
                  </a:cubicBezTo>
                  <a:cubicBezTo>
                    <a:pt x="-1284" y="10345"/>
                    <a:pt x="-1" y="16243"/>
                    <a:pt x="4385" y="19595"/>
                  </a:cubicBezTo>
                  <a:cubicBezTo>
                    <a:pt x="5027" y="20059"/>
                    <a:pt x="5668" y="20406"/>
                    <a:pt x="6523" y="20753"/>
                  </a:cubicBezTo>
                  <a:cubicBezTo>
                    <a:pt x="7799" y="21304"/>
                    <a:pt x="9160" y="21600"/>
                    <a:pt x="10517" y="21600"/>
                  </a:cubicBezTo>
                  <a:cubicBezTo>
                    <a:pt x="13141" y="21600"/>
                    <a:pt x="15741" y="20494"/>
                    <a:pt x="17645" y="17977"/>
                  </a:cubicBezTo>
                  <a:cubicBezTo>
                    <a:pt x="19462" y="15319"/>
                    <a:pt x="20316" y="11499"/>
                    <a:pt x="19462" y="7917"/>
                  </a:cubicBezTo>
                  <a:cubicBezTo>
                    <a:pt x="18820" y="5025"/>
                    <a:pt x="17216" y="2826"/>
                    <a:pt x="14971" y="1672"/>
                  </a:cubicBezTo>
                  <a:lnTo>
                    <a:pt x="14650" y="1672"/>
                  </a:lnTo>
                  <a:cubicBezTo>
                    <a:pt x="14650" y="1326"/>
                    <a:pt x="14437" y="1092"/>
                    <a:pt x="14117" y="745"/>
                  </a:cubicBezTo>
                  <a:cubicBezTo>
                    <a:pt x="14009" y="632"/>
                    <a:pt x="13900" y="632"/>
                    <a:pt x="13688" y="632"/>
                  </a:cubicBezTo>
                  <a:cubicBezTo>
                    <a:pt x="12675" y="197"/>
                    <a:pt x="11631" y="0"/>
                    <a:pt x="1059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5" name="Google Shape;504;p42"/>
            <p:cNvSpPr/>
            <p:nvPr/>
          </p:nvSpPr>
          <p:spPr>
            <a:xfrm>
              <a:off x="8018871" y="205338"/>
              <a:ext cx="69333" cy="2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extrusionOk="0">
                  <a:moveTo>
                    <a:pt x="11424" y="0"/>
                  </a:moveTo>
                  <a:cubicBezTo>
                    <a:pt x="10593" y="0"/>
                    <a:pt x="9743" y="144"/>
                    <a:pt x="8883" y="456"/>
                  </a:cubicBezTo>
                  <a:cubicBezTo>
                    <a:pt x="4810" y="2736"/>
                    <a:pt x="1686" y="8040"/>
                    <a:pt x="114" y="15648"/>
                  </a:cubicBezTo>
                  <a:cubicBezTo>
                    <a:pt x="-192" y="18696"/>
                    <a:pt x="114" y="20208"/>
                    <a:pt x="1054" y="20976"/>
                  </a:cubicBezTo>
                  <a:lnTo>
                    <a:pt x="1370" y="20976"/>
                  </a:lnTo>
                  <a:cubicBezTo>
                    <a:pt x="1647" y="21408"/>
                    <a:pt x="1894" y="21600"/>
                    <a:pt x="2121" y="21600"/>
                  </a:cubicBezTo>
                  <a:cubicBezTo>
                    <a:pt x="2675" y="21600"/>
                    <a:pt x="3120" y="20520"/>
                    <a:pt x="3565" y="19440"/>
                  </a:cubicBezTo>
                  <a:cubicBezTo>
                    <a:pt x="4810" y="13368"/>
                    <a:pt x="7627" y="9576"/>
                    <a:pt x="10761" y="8808"/>
                  </a:cubicBezTo>
                  <a:cubicBezTo>
                    <a:pt x="11206" y="8688"/>
                    <a:pt x="11641" y="8616"/>
                    <a:pt x="12056" y="8616"/>
                  </a:cubicBezTo>
                  <a:cubicBezTo>
                    <a:pt x="14271" y="8616"/>
                    <a:pt x="16119" y="10416"/>
                    <a:pt x="17958" y="14880"/>
                  </a:cubicBezTo>
                  <a:cubicBezTo>
                    <a:pt x="18591" y="15648"/>
                    <a:pt x="19134" y="16032"/>
                    <a:pt x="19648" y="16032"/>
                  </a:cubicBezTo>
                  <a:cubicBezTo>
                    <a:pt x="20153" y="16032"/>
                    <a:pt x="20627" y="15648"/>
                    <a:pt x="21092" y="14880"/>
                  </a:cubicBezTo>
                  <a:cubicBezTo>
                    <a:pt x="21092" y="14880"/>
                    <a:pt x="21408" y="13368"/>
                    <a:pt x="21408" y="12600"/>
                  </a:cubicBezTo>
                  <a:cubicBezTo>
                    <a:pt x="21408" y="11856"/>
                    <a:pt x="21408" y="10320"/>
                    <a:pt x="20469" y="8040"/>
                  </a:cubicBezTo>
                  <a:cubicBezTo>
                    <a:pt x="17948" y="2544"/>
                    <a:pt x="14824" y="0"/>
                    <a:pt x="1142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6" name="Google Shape;505;p42"/>
            <p:cNvSpPr/>
            <p:nvPr/>
          </p:nvSpPr>
          <p:spPr>
            <a:xfrm>
              <a:off x="-1" y="0"/>
              <a:ext cx="251535" cy="24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21600" extrusionOk="0">
                  <a:moveTo>
                    <a:pt x="10229" y="1776"/>
                  </a:moveTo>
                  <a:cubicBezTo>
                    <a:pt x="11659" y="1776"/>
                    <a:pt x="13119" y="2157"/>
                    <a:pt x="14531" y="3000"/>
                  </a:cubicBezTo>
                  <a:cubicBezTo>
                    <a:pt x="18610" y="5548"/>
                    <a:pt x="18931" y="11264"/>
                    <a:pt x="16771" y="15305"/>
                  </a:cubicBezTo>
                  <a:cubicBezTo>
                    <a:pt x="15102" y="18411"/>
                    <a:pt x="12795" y="19693"/>
                    <a:pt x="10494" y="19693"/>
                  </a:cubicBezTo>
                  <a:cubicBezTo>
                    <a:pt x="5629" y="19693"/>
                    <a:pt x="777" y="13956"/>
                    <a:pt x="1971" y="7569"/>
                  </a:cubicBezTo>
                  <a:cubicBezTo>
                    <a:pt x="2130" y="7219"/>
                    <a:pt x="1890" y="6867"/>
                    <a:pt x="1810" y="6692"/>
                  </a:cubicBezTo>
                  <a:cubicBezTo>
                    <a:pt x="1810" y="6692"/>
                    <a:pt x="1890" y="6692"/>
                    <a:pt x="1890" y="6514"/>
                  </a:cubicBezTo>
                  <a:cubicBezTo>
                    <a:pt x="3990" y="3664"/>
                    <a:pt x="7041" y="1776"/>
                    <a:pt x="10229" y="1776"/>
                  </a:cubicBezTo>
                  <a:close/>
                  <a:moveTo>
                    <a:pt x="10206" y="0"/>
                  </a:moveTo>
                  <a:cubicBezTo>
                    <a:pt x="8986" y="0"/>
                    <a:pt x="7761" y="205"/>
                    <a:pt x="6612" y="627"/>
                  </a:cubicBezTo>
                  <a:cubicBezTo>
                    <a:pt x="3969" y="1593"/>
                    <a:pt x="2130" y="3439"/>
                    <a:pt x="1330" y="5987"/>
                  </a:cubicBezTo>
                  <a:lnTo>
                    <a:pt x="1330" y="6251"/>
                  </a:lnTo>
                  <a:cubicBezTo>
                    <a:pt x="1011" y="6340"/>
                    <a:pt x="691" y="6514"/>
                    <a:pt x="610" y="6867"/>
                  </a:cubicBezTo>
                  <a:cubicBezTo>
                    <a:pt x="531" y="7131"/>
                    <a:pt x="531" y="7219"/>
                    <a:pt x="370" y="7394"/>
                  </a:cubicBezTo>
                  <a:cubicBezTo>
                    <a:pt x="-1070" y="12668"/>
                    <a:pt x="1890" y="18119"/>
                    <a:pt x="5892" y="20404"/>
                  </a:cubicBezTo>
                  <a:cubicBezTo>
                    <a:pt x="7241" y="21214"/>
                    <a:pt x="8691" y="21600"/>
                    <a:pt x="10125" y="21600"/>
                  </a:cubicBezTo>
                  <a:cubicBezTo>
                    <a:pt x="13359" y="21600"/>
                    <a:pt x="16516" y="19629"/>
                    <a:pt x="18289" y="16096"/>
                  </a:cubicBezTo>
                  <a:cubicBezTo>
                    <a:pt x="18691" y="15305"/>
                    <a:pt x="19009" y="14514"/>
                    <a:pt x="19330" y="13637"/>
                  </a:cubicBezTo>
                  <a:cubicBezTo>
                    <a:pt x="20530" y="9504"/>
                    <a:pt x="19729" y="4583"/>
                    <a:pt x="15971" y="1768"/>
                  </a:cubicBezTo>
                  <a:cubicBezTo>
                    <a:pt x="14354" y="602"/>
                    <a:pt x="12290" y="0"/>
                    <a:pt x="1020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7" name="Google Shape;506;p42"/>
            <p:cNvSpPr/>
            <p:nvPr/>
          </p:nvSpPr>
          <p:spPr>
            <a:xfrm>
              <a:off x="52838" y="66012"/>
              <a:ext cx="46440" cy="10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0" h="21600" extrusionOk="0">
                  <a:moveTo>
                    <a:pt x="9533" y="0"/>
                  </a:moveTo>
                  <a:cubicBezTo>
                    <a:pt x="8263" y="422"/>
                    <a:pt x="6992" y="626"/>
                    <a:pt x="6150" y="1253"/>
                  </a:cubicBezTo>
                  <a:cubicBezTo>
                    <a:pt x="639" y="4596"/>
                    <a:pt x="-1474" y="9191"/>
                    <a:pt x="1067" y="13365"/>
                  </a:cubicBezTo>
                  <a:cubicBezTo>
                    <a:pt x="3180" y="17334"/>
                    <a:pt x="8691" y="20255"/>
                    <a:pt x="15472" y="21508"/>
                  </a:cubicBezTo>
                  <a:cubicBezTo>
                    <a:pt x="15753" y="21508"/>
                    <a:pt x="16221" y="21600"/>
                    <a:pt x="16756" y="21600"/>
                  </a:cubicBezTo>
                  <a:cubicBezTo>
                    <a:pt x="17023" y="21600"/>
                    <a:pt x="17304" y="21580"/>
                    <a:pt x="17585" y="21508"/>
                  </a:cubicBezTo>
                  <a:cubicBezTo>
                    <a:pt x="19698" y="20881"/>
                    <a:pt x="20126" y="19629"/>
                    <a:pt x="18013" y="18798"/>
                  </a:cubicBezTo>
                  <a:cubicBezTo>
                    <a:pt x="7420" y="15666"/>
                    <a:pt x="3180" y="8149"/>
                    <a:pt x="11660" y="3132"/>
                  </a:cubicBezTo>
                  <a:cubicBezTo>
                    <a:pt x="13773" y="1879"/>
                    <a:pt x="11660" y="626"/>
                    <a:pt x="953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8" name="Google Shape;507;p42"/>
            <p:cNvSpPr/>
            <p:nvPr/>
          </p:nvSpPr>
          <p:spPr>
            <a:xfrm>
              <a:off x="22652" y="21064"/>
              <a:ext cx="207059" cy="20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4" h="21600" extrusionOk="0">
                  <a:moveTo>
                    <a:pt x="4554" y="4820"/>
                  </a:moveTo>
                  <a:cubicBezTo>
                    <a:pt x="4619" y="4820"/>
                    <a:pt x="4688" y="4833"/>
                    <a:pt x="4766" y="4863"/>
                  </a:cubicBezTo>
                  <a:cubicBezTo>
                    <a:pt x="5239" y="4966"/>
                    <a:pt x="5715" y="5807"/>
                    <a:pt x="5239" y="6437"/>
                  </a:cubicBezTo>
                  <a:cubicBezTo>
                    <a:pt x="3437" y="8955"/>
                    <a:pt x="4386" y="12731"/>
                    <a:pt x="6660" y="14305"/>
                  </a:cubicBezTo>
                  <a:cubicBezTo>
                    <a:pt x="7136" y="14620"/>
                    <a:pt x="7040" y="15355"/>
                    <a:pt x="6568" y="15564"/>
                  </a:cubicBezTo>
                  <a:cubicBezTo>
                    <a:pt x="6472" y="15617"/>
                    <a:pt x="6376" y="15643"/>
                    <a:pt x="6295" y="15643"/>
                  </a:cubicBezTo>
                  <a:cubicBezTo>
                    <a:pt x="6211" y="15643"/>
                    <a:pt x="6140" y="15617"/>
                    <a:pt x="6092" y="15564"/>
                  </a:cubicBezTo>
                  <a:cubicBezTo>
                    <a:pt x="2492" y="13884"/>
                    <a:pt x="1639" y="8428"/>
                    <a:pt x="4009" y="5072"/>
                  </a:cubicBezTo>
                  <a:cubicBezTo>
                    <a:pt x="4215" y="4920"/>
                    <a:pt x="4374" y="4820"/>
                    <a:pt x="4554" y="4820"/>
                  </a:cubicBezTo>
                  <a:close/>
                  <a:moveTo>
                    <a:pt x="10009" y="0"/>
                  </a:moveTo>
                  <a:cubicBezTo>
                    <a:pt x="6226" y="0"/>
                    <a:pt x="2608" y="2329"/>
                    <a:pt x="122" y="5807"/>
                  </a:cubicBezTo>
                  <a:cubicBezTo>
                    <a:pt x="122" y="5910"/>
                    <a:pt x="26" y="5910"/>
                    <a:pt x="26" y="5910"/>
                  </a:cubicBezTo>
                  <a:cubicBezTo>
                    <a:pt x="217" y="6122"/>
                    <a:pt x="406" y="6540"/>
                    <a:pt x="217" y="6960"/>
                  </a:cubicBezTo>
                  <a:cubicBezTo>
                    <a:pt x="-1198" y="14716"/>
                    <a:pt x="4536" y="21600"/>
                    <a:pt x="10293" y="21600"/>
                  </a:cubicBezTo>
                  <a:cubicBezTo>
                    <a:pt x="13025" y="21600"/>
                    <a:pt x="15767" y="20046"/>
                    <a:pt x="17751" y="16299"/>
                  </a:cubicBezTo>
                  <a:cubicBezTo>
                    <a:pt x="20402" y="11367"/>
                    <a:pt x="19929" y="4443"/>
                    <a:pt x="15096" y="1504"/>
                  </a:cubicBezTo>
                  <a:cubicBezTo>
                    <a:pt x="13426" y="467"/>
                    <a:pt x="11700" y="0"/>
                    <a:pt x="10009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9" name="Google Shape;508;p42"/>
            <p:cNvSpPr/>
            <p:nvPr/>
          </p:nvSpPr>
          <p:spPr>
            <a:xfrm>
              <a:off x="7491045" y="0"/>
              <a:ext cx="250902" cy="24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6" h="21600" extrusionOk="0">
                  <a:moveTo>
                    <a:pt x="10240" y="1776"/>
                  </a:moveTo>
                  <a:cubicBezTo>
                    <a:pt x="11680" y="1776"/>
                    <a:pt x="13145" y="2157"/>
                    <a:pt x="14560" y="3000"/>
                  </a:cubicBezTo>
                  <a:cubicBezTo>
                    <a:pt x="18639" y="5548"/>
                    <a:pt x="18879" y="11264"/>
                    <a:pt x="16798" y="15305"/>
                  </a:cubicBezTo>
                  <a:cubicBezTo>
                    <a:pt x="15128" y="18411"/>
                    <a:pt x="12824" y="19693"/>
                    <a:pt x="10523" y="19693"/>
                  </a:cubicBezTo>
                  <a:cubicBezTo>
                    <a:pt x="5655" y="19693"/>
                    <a:pt x="803" y="13956"/>
                    <a:pt x="1998" y="7569"/>
                  </a:cubicBezTo>
                  <a:cubicBezTo>
                    <a:pt x="2078" y="7219"/>
                    <a:pt x="1919" y="6867"/>
                    <a:pt x="1838" y="6692"/>
                  </a:cubicBezTo>
                  <a:cubicBezTo>
                    <a:pt x="1838" y="6692"/>
                    <a:pt x="1919" y="6692"/>
                    <a:pt x="1919" y="6514"/>
                  </a:cubicBezTo>
                  <a:cubicBezTo>
                    <a:pt x="3963" y="3664"/>
                    <a:pt x="7035" y="1776"/>
                    <a:pt x="10240" y="1776"/>
                  </a:cubicBezTo>
                  <a:close/>
                  <a:moveTo>
                    <a:pt x="10197" y="0"/>
                  </a:moveTo>
                  <a:cubicBezTo>
                    <a:pt x="8977" y="0"/>
                    <a:pt x="7759" y="205"/>
                    <a:pt x="6638" y="627"/>
                  </a:cubicBezTo>
                  <a:cubicBezTo>
                    <a:pt x="3998" y="1593"/>
                    <a:pt x="2078" y="3439"/>
                    <a:pt x="1278" y="5987"/>
                  </a:cubicBezTo>
                  <a:lnTo>
                    <a:pt x="1278" y="6251"/>
                  </a:lnTo>
                  <a:cubicBezTo>
                    <a:pt x="1038" y="6340"/>
                    <a:pt x="719" y="6514"/>
                    <a:pt x="639" y="6867"/>
                  </a:cubicBezTo>
                  <a:cubicBezTo>
                    <a:pt x="479" y="7131"/>
                    <a:pt x="479" y="7219"/>
                    <a:pt x="399" y="7394"/>
                  </a:cubicBezTo>
                  <a:cubicBezTo>
                    <a:pt x="-1122" y="12668"/>
                    <a:pt x="1919" y="18119"/>
                    <a:pt x="5918" y="20404"/>
                  </a:cubicBezTo>
                  <a:cubicBezTo>
                    <a:pt x="7269" y="21214"/>
                    <a:pt x="8712" y="21600"/>
                    <a:pt x="10136" y="21600"/>
                  </a:cubicBezTo>
                  <a:cubicBezTo>
                    <a:pt x="13355" y="21600"/>
                    <a:pt x="16489" y="19629"/>
                    <a:pt x="18318" y="16096"/>
                  </a:cubicBezTo>
                  <a:cubicBezTo>
                    <a:pt x="18717" y="15305"/>
                    <a:pt x="19038" y="14514"/>
                    <a:pt x="19278" y="13637"/>
                  </a:cubicBezTo>
                  <a:cubicBezTo>
                    <a:pt x="20478" y="9504"/>
                    <a:pt x="19677" y="4583"/>
                    <a:pt x="15999" y="1768"/>
                  </a:cubicBezTo>
                  <a:cubicBezTo>
                    <a:pt x="14383" y="602"/>
                    <a:pt x="12289" y="0"/>
                    <a:pt x="1019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0" name="Google Shape;509;p42"/>
            <p:cNvSpPr/>
            <p:nvPr/>
          </p:nvSpPr>
          <p:spPr>
            <a:xfrm>
              <a:off x="7544229" y="66012"/>
              <a:ext cx="46458" cy="10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8" h="21600" extrusionOk="0">
                  <a:moveTo>
                    <a:pt x="9544" y="0"/>
                  </a:moveTo>
                  <a:cubicBezTo>
                    <a:pt x="7846" y="422"/>
                    <a:pt x="7003" y="626"/>
                    <a:pt x="5733" y="1253"/>
                  </a:cubicBezTo>
                  <a:cubicBezTo>
                    <a:pt x="650" y="4596"/>
                    <a:pt x="-1463" y="9191"/>
                    <a:pt x="1078" y="13365"/>
                  </a:cubicBezTo>
                  <a:cubicBezTo>
                    <a:pt x="3191" y="17334"/>
                    <a:pt x="8702" y="20255"/>
                    <a:pt x="15469" y="21508"/>
                  </a:cubicBezTo>
                  <a:cubicBezTo>
                    <a:pt x="15750" y="21508"/>
                    <a:pt x="16044" y="21600"/>
                    <a:pt x="16566" y="21600"/>
                  </a:cubicBezTo>
                  <a:cubicBezTo>
                    <a:pt x="16833" y="21600"/>
                    <a:pt x="17168" y="21580"/>
                    <a:pt x="17596" y="21508"/>
                  </a:cubicBezTo>
                  <a:cubicBezTo>
                    <a:pt x="19709" y="20881"/>
                    <a:pt x="20137" y="19629"/>
                    <a:pt x="18010" y="18798"/>
                  </a:cubicBezTo>
                  <a:cubicBezTo>
                    <a:pt x="7431" y="15666"/>
                    <a:pt x="3191" y="8149"/>
                    <a:pt x="11657" y="3132"/>
                  </a:cubicBezTo>
                  <a:cubicBezTo>
                    <a:pt x="13784" y="1879"/>
                    <a:pt x="11657" y="626"/>
                    <a:pt x="954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1" name="Google Shape;510;p42"/>
            <p:cNvSpPr/>
            <p:nvPr/>
          </p:nvSpPr>
          <p:spPr>
            <a:xfrm>
              <a:off x="7514043" y="21064"/>
              <a:ext cx="207014" cy="20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extrusionOk="0">
                  <a:moveTo>
                    <a:pt x="4556" y="4820"/>
                  </a:moveTo>
                  <a:cubicBezTo>
                    <a:pt x="4621" y="4820"/>
                    <a:pt x="4690" y="4833"/>
                    <a:pt x="4768" y="4863"/>
                  </a:cubicBezTo>
                  <a:cubicBezTo>
                    <a:pt x="5241" y="4966"/>
                    <a:pt x="5714" y="5807"/>
                    <a:pt x="5241" y="6437"/>
                  </a:cubicBezTo>
                  <a:cubicBezTo>
                    <a:pt x="3439" y="8955"/>
                    <a:pt x="4388" y="12731"/>
                    <a:pt x="6662" y="14305"/>
                  </a:cubicBezTo>
                  <a:cubicBezTo>
                    <a:pt x="7135" y="14620"/>
                    <a:pt x="6947" y="15355"/>
                    <a:pt x="6474" y="15564"/>
                  </a:cubicBezTo>
                  <a:cubicBezTo>
                    <a:pt x="6426" y="15617"/>
                    <a:pt x="6354" y="15643"/>
                    <a:pt x="6270" y="15643"/>
                  </a:cubicBezTo>
                  <a:cubicBezTo>
                    <a:pt x="6190" y="15643"/>
                    <a:pt x="6094" y="15617"/>
                    <a:pt x="5998" y="15564"/>
                  </a:cubicBezTo>
                  <a:cubicBezTo>
                    <a:pt x="2494" y="13884"/>
                    <a:pt x="1641" y="8428"/>
                    <a:pt x="4008" y="5072"/>
                  </a:cubicBezTo>
                  <a:cubicBezTo>
                    <a:pt x="4217" y="4920"/>
                    <a:pt x="4373" y="4820"/>
                    <a:pt x="4556" y="4820"/>
                  </a:cubicBezTo>
                  <a:close/>
                  <a:moveTo>
                    <a:pt x="9960" y="0"/>
                  </a:moveTo>
                  <a:cubicBezTo>
                    <a:pt x="6190" y="0"/>
                    <a:pt x="2545" y="2329"/>
                    <a:pt x="124" y="5807"/>
                  </a:cubicBezTo>
                  <a:cubicBezTo>
                    <a:pt x="124" y="5910"/>
                    <a:pt x="28" y="5910"/>
                    <a:pt x="28" y="5910"/>
                  </a:cubicBezTo>
                  <a:cubicBezTo>
                    <a:pt x="216" y="6122"/>
                    <a:pt x="312" y="6540"/>
                    <a:pt x="216" y="6960"/>
                  </a:cubicBezTo>
                  <a:cubicBezTo>
                    <a:pt x="-1196" y="14716"/>
                    <a:pt x="4535" y="21600"/>
                    <a:pt x="10292" y="21600"/>
                  </a:cubicBezTo>
                  <a:cubicBezTo>
                    <a:pt x="13027" y="21600"/>
                    <a:pt x="15766" y="20046"/>
                    <a:pt x="17750" y="16299"/>
                  </a:cubicBezTo>
                  <a:cubicBezTo>
                    <a:pt x="20404" y="11367"/>
                    <a:pt x="19931" y="4443"/>
                    <a:pt x="15003" y="1504"/>
                  </a:cubicBezTo>
                  <a:cubicBezTo>
                    <a:pt x="13360" y="467"/>
                    <a:pt x="11648" y="0"/>
                    <a:pt x="9960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0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Texte du titre"/>
          <p:cNvSpPr txBox="1">
            <a:spLocks noGrp="1"/>
          </p:cNvSpPr>
          <p:nvPr>
            <p:ph type="title"/>
          </p:nvPr>
        </p:nvSpPr>
        <p:spPr>
          <a:xfrm>
            <a:off x="616249" y="554700"/>
            <a:ext cx="7906802" cy="5727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grpSp>
        <p:nvGrpSpPr>
          <p:cNvPr id="671" name="Google Shape;513;p43"/>
          <p:cNvGrpSpPr/>
          <p:nvPr/>
        </p:nvGrpSpPr>
        <p:grpSpPr>
          <a:xfrm>
            <a:off x="511510" y="526670"/>
            <a:ext cx="8219420" cy="675987"/>
            <a:chOff x="0" y="0"/>
            <a:chExt cx="8219419" cy="675985"/>
          </a:xfrm>
        </p:grpSpPr>
        <p:sp>
          <p:nvSpPr>
            <p:cNvPr id="662" name="Google Shape;514;p43"/>
            <p:cNvSpPr/>
            <p:nvPr/>
          </p:nvSpPr>
          <p:spPr>
            <a:xfrm>
              <a:off x="19020" y="219621"/>
              <a:ext cx="149922" cy="14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0" h="21600" extrusionOk="0">
                  <a:moveTo>
                    <a:pt x="9146" y="0"/>
                  </a:moveTo>
                  <a:cubicBezTo>
                    <a:pt x="1800" y="0"/>
                    <a:pt x="-4049" y="12317"/>
                    <a:pt x="3582" y="19363"/>
                  </a:cubicBezTo>
                  <a:cubicBezTo>
                    <a:pt x="5138" y="20798"/>
                    <a:pt x="7038" y="21600"/>
                    <a:pt x="8882" y="21600"/>
                  </a:cubicBezTo>
                  <a:cubicBezTo>
                    <a:pt x="11209" y="21600"/>
                    <a:pt x="13449" y="20323"/>
                    <a:pt x="14800" y="17443"/>
                  </a:cubicBezTo>
                  <a:cubicBezTo>
                    <a:pt x="17551" y="11832"/>
                    <a:pt x="16009" y="4898"/>
                    <a:pt x="12491" y="471"/>
                  </a:cubicBezTo>
                  <a:lnTo>
                    <a:pt x="12491" y="322"/>
                  </a:lnTo>
                  <a:cubicBezTo>
                    <a:pt x="12261" y="424"/>
                    <a:pt x="12088" y="597"/>
                    <a:pt x="11893" y="597"/>
                  </a:cubicBezTo>
                  <a:cubicBezTo>
                    <a:pt x="11803" y="597"/>
                    <a:pt x="11713" y="564"/>
                    <a:pt x="11608" y="471"/>
                  </a:cubicBezTo>
                  <a:cubicBezTo>
                    <a:pt x="10782" y="149"/>
                    <a:pt x="9955" y="0"/>
                    <a:pt x="9146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3" name="Google Shape;515;p43"/>
            <p:cNvSpPr/>
            <p:nvPr/>
          </p:nvSpPr>
          <p:spPr>
            <a:xfrm>
              <a:off x="-1" y="199480"/>
              <a:ext cx="188291" cy="18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9" h="21600" extrusionOk="0">
                  <a:moveTo>
                    <a:pt x="10845" y="2606"/>
                  </a:moveTo>
                  <a:cubicBezTo>
                    <a:pt x="11656" y="2606"/>
                    <a:pt x="12494" y="2734"/>
                    <a:pt x="13349" y="3012"/>
                  </a:cubicBezTo>
                  <a:cubicBezTo>
                    <a:pt x="13444" y="3045"/>
                    <a:pt x="13529" y="3060"/>
                    <a:pt x="13610" y="3060"/>
                  </a:cubicBezTo>
                  <a:cubicBezTo>
                    <a:pt x="13797" y="3060"/>
                    <a:pt x="13949" y="2979"/>
                    <a:pt x="14102" y="2895"/>
                  </a:cubicBezTo>
                  <a:cubicBezTo>
                    <a:pt x="17112" y="5911"/>
                    <a:pt x="19154" y="11239"/>
                    <a:pt x="16358" y="15993"/>
                  </a:cubicBezTo>
                  <a:cubicBezTo>
                    <a:pt x="15391" y="17615"/>
                    <a:pt x="13888" y="18658"/>
                    <a:pt x="12168" y="19122"/>
                  </a:cubicBezTo>
                  <a:cubicBezTo>
                    <a:pt x="11761" y="19188"/>
                    <a:pt x="11343" y="19221"/>
                    <a:pt x="10926" y="19221"/>
                  </a:cubicBezTo>
                  <a:cubicBezTo>
                    <a:pt x="9135" y="19221"/>
                    <a:pt x="7268" y="18628"/>
                    <a:pt x="5613" y="17501"/>
                  </a:cubicBezTo>
                  <a:cubicBezTo>
                    <a:pt x="2389" y="15067"/>
                    <a:pt x="1422" y="11587"/>
                    <a:pt x="2925" y="8110"/>
                  </a:cubicBezTo>
                  <a:cubicBezTo>
                    <a:pt x="4242" y="5091"/>
                    <a:pt x="7268" y="2606"/>
                    <a:pt x="10845" y="2606"/>
                  </a:cubicBezTo>
                  <a:close/>
                  <a:moveTo>
                    <a:pt x="10516" y="0"/>
                  </a:moveTo>
                  <a:cubicBezTo>
                    <a:pt x="6838" y="0"/>
                    <a:pt x="3329" y="2485"/>
                    <a:pt x="1422" y="5793"/>
                  </a:cubicBezTo>
                  <a:cubicBezTo>
                    <a:pt x="-1265" y="10430"/>
                    <a:pt x="-81" y="16341"/>
                    <a:pt x="4432" y="19587"/>
                  </a:cubicBezTo>
                  <a:cubicBezTo>
                    <a:pt x="5077" y="20048"/>
                    <a:pt x="5721" y="20513"/>
                    <a:pt x="6580" y="20744"/>
                  </a:cubicBezTo>
                  <a:cubicBezTo>
                    <a:pt x="7872" y="21304"/>
                    <a:pt x="9253" y="21600"/>
                    <a:pt x="10628" y="21600"/>
                  </a:cubicBezTo>
                  <a:cubicBezTo>
                    <a:pt x="13254" y="21600"/>
                    <a:pt x="15853" y="20513"/>
                    <a:pt x="17756" y="18079"/>
                  </a:cubicBezTo>
                  <a:cubicBezTo>
                    <a:pt x="19690" y="15298"/>
                    <a:pt x="20335" y="11356"/>
                    <a:pt x="19582" y="7879"/>
                  </a:cubicBezTo>
                  <a:cubicBezTo>
                    <a:pt x="18937" y="4981"/>
                    <a:pt x="17325" y="2895"/>
                    <a:pt x="14960" y="1738"/>
                  </a:cubicBezTo>
                  <a:lnTo>
                    <a:pt x="14747" y="1738"/>
                  </a:lnTo>
                  <a:cubicBezTo>
                    <a:pt x="14747" y="1391"/>
                    <a:pt x="14424" y="1156"/>
                    <a:pt x="14211" y="809"/>
                  </a:cubicBezTo>
                  <a:cubicBezTo>
                    <a:pt x="14102" y="695"/>
                    <a:pt x="13993" y="695"/>
                    <a:pt x="13780" y="695"/>
                  </a:cubicBezTo>
                  <a:cubicBezTo>
                    <a:pt x="12701" y="220"/>
                    <a:pt x="11601" y="0"/>
                    <a:pt x="1051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4" name="Google Shape;516;p43"/>
            <p:cNvSpPr/>
            <p:nvPr/>
          </p:nvSpPr>
          <p:spPr>
            <a:xfrm>
              <a:off x="64972" y="249334"/>
              <a:ext cx="69566" cy="2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extrusionOk="0">
                  <a:moveTo>
                    <a:pt x="11740" y="0"/>
                  </a:moveTo>
                  <a:cubicBezTo>
                    <a:pt x="10811" y="0"/>
                    <a:pt x="9852" y="240"/>
                    <a:pt x="8883" y="745"/>
                  </a:cubicBezTo>
                  <a:cubicBezTo>
                    <a:pt x="4810" y="2259"/>
                    <a:pt x="1686" y="8361"/>
                    <a:pt x="114" y="15954"/>
                  </a:cubicBezTo>
                  <a:cubicBezTo>
                    <a:pt x="-192" y="18236"/>
                    <a:pt x="114" y="20519"/>
                    <a:pt x="1054" y="21288"/>
                  </a:cubicBezTo>
                  <a:lnTo>
                    <a:pt x="1370" y="21288"/>
                  </a:lnTo>
                  <a:cubicBezTo>
                    <a:pt x="1617" y="21504"/>
                    <a:pt x="1854" y="21600"/>
                    <a:pt x="2052" y="21600"/>
                  </a:cubicBezTo>
                  <a:cubicBezTo>
                    <a:pt x="2625" y="21600"/>
                    <a:pt x="3021" y="20879"/>
                    <a:pt x="3248" y="19774"/>
                  </a:cubicBezTo>
                  <a:cubicBezTo>
                    <a:pt x="4810" y="13671"/>
                    <a:pt x="7627" y="9875"/>
                    <a:pt x="10761" y="9106"/>
                  </a:cubicBezTo>
                  <a:cubicBezTo>
                    <a:pt x="11344" y="8794"/>
                    <a:pt x="11908" y="8650"/>
                    <a:pt x="12452" y="8650"/>
                  </a:cubicBezTo>
                  <a:cubicBezTo>
                    <a:pt x="14498" y="8650"/>
                    <a:pt x="16228" y="10836"/>
                    <a:pt x="17958" y="14440"/>
                  </a:cubicBezTo>
                  <a:cubicBezTo>
                    <a:pt x="18432" y="15593"/>
                    <a:pt x="18976" y="16146"/>
                    <a:pt x="19530" y="16146"/>
                  </a:cubicBezTo>
                  <a:cubicBezTo>
                    <a:pt x="20073" y="16146"/>
                    <a:pt x="20627" y="15593"/>
                    <a:pt x="21092" y="14440"/>
                  </a:cubicBezTo>
                  <a:cubicBezTo>
                    <a:pt x="21092" y="14440"/>
                    <a:pt x="21408" y="13671"/>
                    <a:pt x="21408" y="12926"/>
                  </a:cubicBezTo>
                  <a:cubicBezTo>
                    <a:pt x="21408" y="12158"/>
                    <a:pt x="21408" y="9875"/>
                    <a:pt x="20469" y="8361"/>
                  </a:cubicBezTo>
                  <a:cubicBezTo>
                    <a:pt x="18027" y="3027"/>
                    <a:pt x="15022" y="0"/>
                    <a:pt x="1174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5" name="Google Shape;517;p43"/>
            <p:cNvSpPr/>
            <p:nvPr/>
          </p:nvSpPr>
          <p:spPr>
            <a:xfrm>
              <a:off x="213256" y="426169"/>
              <a:ext cx="252355" cy="24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extrusionOk="0">
                  <a:moveTo>
                    <a:pt x="10228" y="1778"/>
                  </a:moveTo>
                  <a:cubicBezTo>
                    <a:pt x="11660" y="1778"/>
                    <a:pt x="13118" y="2158"/>
                    <a:pt x="14530" y="3005"/>
                  </a:cubicBezTo>
                  <a:cubicBezTo>
                    <a:pt x="18610" y="5380"/>
                    <a:pt x="18931" y="11271"/>
                    <a:pt x="16771" y="15317"/>
                  </a:cubicBezTo>
                  <a:cubicBezTo>
                    <a:pt x="15103" y="18420"/>
                    <a:pt x="12802" y="19706"/>
                    <a:pt x="10503" y="19706"/>
                  </a:cubicBezTo>
                  <a:cubicBezTo>
                    <a:pt x="5632" y="19706"/>
                    <a:pt x="774" y="13943"/>
                    <a:pt x="1969" y="7491"/>
                  </a:cubicBezTo>
                  <a:cubicBezTo>
                    <a:pt x="2128" y="7227"/>
                    <a:pt x="1888" y="6874"/>
                    <a:pt x="1810" y="6610"/>
                  </a:cubicBezTo>
                  <a:cubicBezTo>
                    <a:pt x="1810" y="6610"/>
                    <a:pt x="1888" y="6610"/>
                    <a:pt x="1888" y="6521"/>
                  </a:cubicBezTo>
                  <a:cubicBezTo>
                    <a:pt x="3988" y="3669"/>
                    <a:pt x="7039" y="1778"/>
                    <a:pt x="10228" y="1778"/>
                  </a:cubicBezTo>
                  <a:close/>
                  <a:moveTo>
                    <a:pt x="10205" y="0"/>
                  </a:moveTo>
                  <a:cubicBezTo>
                    <a:pt x="8987" y="0"/>
                    <a:pt x="7759" y="208"/>
                    <a:pt x="6610" y="628"/>
                  </a:cubicBezTo>
                  <a:cubicBezTo>
                    <a:pt x="3970" y="1597"/>
                    <a:pt x="2128" y="3444"/>
                    <a:pt x="1330" y="5994"/>
                  </a:cubicBezTo>
                  <a:lnTo>
                    <a:pt x="1330" y="6171"/>
                  </a:lnTo>
                  <a:cubicBezTo>
                    <a:pt x="1009" y="6346"/>
                    <a:pt x="688" y="6521"/>
                    <a:pt x="610" y="6874"/>
                  </a:cubicBezTo>
                  <a:cubicBezTo>
                    <a:pt x="529" y="7049"/>
                    <a:pt x="529" y="7227"/>
                    <a:pt x="370" y="7402"/>
                  </a:cubicBezTo>
                  <a:cubicBezTo>
                    <a:pt x="-1070" y="12679"/>
                    <a:pt x="1888" y="18045"/>
                    <a:pt x="5890" y="20420"/>
                  </a:cubicBezTo>
                  <a:cubicBezTo>
                    <a:pt x="7224" y="21219"/>
                    <a:pt x="8656" y="21600"/>
                    <a:pt x="10074" y="21600"/>
                  </a:cubicBezTo>
                  <a:cubicBezTo>
                    <a:pt x="13327" y="21600"/>
                    <a:pt x="16508" y="19600"/>
                    <a:pt x="18289" y="16109"/>
                  </a:cubicBezTo>
                  <a:cubicBezTo>
                    <a:pt x="18691" y="15317"/>
                    <a:pt x="19009" y="14526"/>
                    <a:pt x="19330" y="13645"/>
                  </a:cubicBezTo>
                  <a:cubicBezTo>
                    <a:pt x="20530" y="9513"/>
                    <a:pt x="19732" y="4588"/>
                    <a:pt x="15970" y="1772"/>
                  </a:cubicBezTo>
                  <a:cubicBezTo>
                    <a:pt x="14353" y="605"/>
                    <a:pt x="12292" y="0"/>
                    <a:pt x="1020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6" name="Google Shape;518;p43"/>
            <p:cNvSpPr/>
            <p:nvPr/>
          </p:nvSpPr>
          <p:spPr>
            <a:xfrm>
              <a:off x="266245" y="492437"/>
              <a:ext cx="46595" cy="10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0" h="21600" extrusionOk="0">
                  <a:moveTo>
                    <a:pt x="9533" y="0"/>
                  </a:moveTo>
                  <a:cubicBezTo>
                    <a:pt x="8263" y="422"/>
                    <a:pt x="6992" y="626"/>
                    <a:pt x="6150" y="1048"/>
                  </a:cubicBezTo>
                  <a:cubicBezTo>
                    <a:pt x="639" y="4596"/>
                    <a:pt x="-1474" y="9191"/>
                    <a:pt x="1067" y="13365"/>
                  </a:cubicBezTo>
                  <a:cubicBezTo>
                    <a:pt x="3180" y="17334"/>
                    <a:pt x="8691" y="20255"/>
                    <a:pt x="15472" y="21508"/>
                  </a:cubicBezTo>
                  <a:cubicBezTo>
                    <a:pt x="15753" y="21508"/>
                    <a:pt x="16221" y="21600"/>
                    <a:pt x="16756" y="21600"/>
                  </a:cubicBezTo>
                  <a:cubicBezTo>
                    <a:pt x="17023" y="21600"/>
                    <a:pt x="17304" y="21580"/>
                    <a:pt x="17585" y="21508"/>
                  </a:cubicBezTo>
                  <a:cubicBezTo>
                    <a:pt x="19698" y="20881"/>
                    <a:pt x="20126" y="19629"/>
                    <a:pt x="18013" y="18791"/>
                  </a:cubicBezTo>
                  <a:cubicBezTo>
                    <a:pt x="7420" y="15659"/>
                    <a:pt x="3180" y="8143"/>
                    <a:pt x="11660" y="3132"/>
                  </a:cubicBezTo>
                  <a:cubicBezTo>
                    <a:pt x="13773" y="1879"/>
                    <a:pt x="11660" y="626"/>
                    <a:pt x="953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7" name="Google Shape;519;p43"/>
            <p:cNvSpPr/>
            <p:nvPr/>
          </p:nvSpPr>
          <p:spPr>
            <a:xfrm>
              <a:off x="235964" y="446952"/>
              <a:ext cx="207746" cy="20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6" h="21600" extrusionOk="0">
                  <a:moveTo>
                    <a:pt x="4535" y="4852"/>
                  </a:moveTo>
                  <a:cubicBezTo>
                    <a:pt x="4607" y="4852"/>
                    <a:pt x="4682" y="4878"/>
                    <a:pt x="4766" y="4942"/>
                  </a:cubicBezTo>
                  <a:cubicBezTo>
                    <a:pt x="5239" y="5045"/>
                    <a:pt x="5715" y="5786"/>
                    <a:pt x="5239" y="6528"/>
                  </a:cubicBezTo>
                  <a:cubicBezTo>
                    <a:pt x="3440" y="8959"/>
                    <a:pt x="4386" y="12872"/>
                    <a:pt x="6660" y="14458"/>
                  </a:cubicBezTo>
                  <a:cubicBezTo>
                    <a:pt x="7136" y="14775"/>
                    <a:pt x="7041" y="15513"/>
                    <a:pt x="6568" y="15727"/>
                  </a:cubicBezTo>
                  <a:cubicBezTo>
                    <a:pt x="6472" y="15780"/>
                    <a:pt x="6376" y="15807"/>
                    <a:pt x="6295" y="15807"/>
                  </a:cubicBezTo>
                  <a:cubicBezTo>
                    <a:pt x="6212" y="15807"/>
                    <a:pt x="6140" y="15780"/>
                    <a:pt x="6092" y="15727"/>
                  </a:cubicBezTo>
                  <a:cubicBezTo>
                    <a:pt x="2491" y="14034"/>
                    <a:pt x="1638" y="8431"/>
                    <a:pt x="4009" y="5152"/>
                  </a:cubicBezTo>
                  <a:cubicBezTo>
                    <a:pt x="4209" y="5002"/>
                    <a:pt x="4362" y="4852"/>
                    <a:pt x="4535" y="4852"/>
                  </a:cubicBezTo>
                  <a:close/>
                  <a:moveTo>
                    <a:pt x="10060" y="0"/>
                  </a:moveTo>
                  <a:cubicBezTo>
                    <a:pt x="6262" y="0"/>
                    <a:pt x="2620" y="2304"/>
                    <a:pt x="121" y="5680"/>
                  </a:cubicBezTo>
                  <a:cubicBezTo>
                    <a:pt x="121" y="5786"/>
                    <a:pt x="28" y="5786"/>
                    <a:pt x="28" y="5786"/>
                  </a:cubicBezTo>
                  <a:cubicBezTo>
                    <a:pt x="217" y="6104"/>
                    <a:pt x="405" y="6421"/>
                    <a:pt x="217" y="6845"/>
                  </a:cubicBezTo>
                  <a:cubicBezTo>
                    <a:pt x="-1196" y="14658"/>
                    <a:pt x="4535" y="21600"/>
                    <a:pt x="10294" y="21600"/>
                  </a:cubicBezTo>
                  <a:cubicBezTo>
                    <a:pt x="13026" y="21600"/>
                    <a:pt x="15768" y="20034"/>
                    <a:pt x="17752" y="16254"/>
                  </a:cubicBezTo>
                  <a:cubicBezTo>
                    <a:pt x="20404" y="11389"/>
                    <a:pt x="19931" y="4307"/>
                    <a:pt x="15098" y="1452"/>
                  </a:cubicBezTo>
                  <a:cubicBezTo>
                    <a:pt x="13445" y="447"/>
                    <a:pt x="11736" y="0"/>
                    <a:pt x="10060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8" name="Google Shape;520;p43"/>
            <p:cNvSpPr/>
            <p:nvPr/>
          </p:nvSpPr>
          <p:spPr>
            <a:xfrm>
              <a:off x="7967676" y="0"/>
              <a:ext cx="251744" cy="24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6" h="21600" extrusionOk="0">
                  <a:moveTo>
                    <a:pt x="10134" y="1771"/>
                  </a:moveTo>
                  <a:cubicBezTo>
                    <a:pt x="11561" y="1771"/>
                    <a:pt x="13011" y="2151"/>
                    <a:pt x="14398" y="2995"/>
                  </a:cubicBezTo>
                  <a:cubicBezTo>
                    <a:pt x="18477" y="5458"/>
                    <a:pt x="18877" y="11259"/>
                    <a:pt x="16717" y="15304"/>
                  </a:cubicBezTo>
                  <a:cubicBezTo>
                    <a:pt x="15047" y="18408"/>
                    <a:pt x="12736" y="19693"/>
                    <a:pt x="10424" y="19693"/>
                  </a:cubicBezTo>
                  <a:cubicBezTo>
                    <a:pt x="5542" y="19693"/>
                    <a:pt x="669" y="13955"/>
                    <a:pt x="1919" y="7567"/>
                  </a:cubicBezTo>
                  <a:cubicBezTo>
                    <a:pt x="1998" y="7215"/>
                    <a:pt x="1758" y="6865"/>
                    <a:pt x="1679" y="6687"/>
                  </a:cubicBezTo>
                  <a:cubicBezTo>
                    <a:pt x="1679" y="6687"/>
                    <a:pt x="1838" y="6687"/>
                    <a:pt x="1838" y="6512"/>
                  </a:cubicBezTo>
                  <a:cubicBezTo>
                    <a:pt x="3882" y="3662"/>
                    <a:pt x="6954" y="1771"/>
                    <a:pt x="10134" y="1771"/>
                  </a:cubicBezTo>
                  <a:close/>
                  <a:moveTo>
                    <a:pt x="10119" y="0"/>
                  </a:moveTo>
                  <a:cubicBezTo>
                    <a:pt x="8909" y="0"/>
                    <a:pt x="7696" y="205"/>
                    <a:pt x="6557" y="622"/>
                  </a:cubicBezTo>
                  <a:cubicBezTo>
                    <a:pt x="3998" y="1591"/>
                    <a:pt x="2078" y="3437"/>
                    <a:pt x="1278" y="5985"/>
                  </a:cubicBezTo>
                  <a:lnTo>
                    <a:pt x="1278" y="6249"/>
                  </a:lnTo>
                  <a:cubicBezTo>
                    <a:pt x="959" y="6338"/>
                    <a:pt x="719" y="6512"/>
                    <a:pt x="558" y="6865"/>
                  </a:cubicBezTo>
                  <a:cubicBezTo>
                    <a:pt x="479" y="7129"/>
                    <a:pt x="479" y="7215"/>
                    <a:pt x="399" y="7392"/>
                  </a:cubicBezTo>
                  <a:cubicBezTo>
                    <a:pt x="-1122" y="12667"/>
                    <a:pt x="1919" y="18116"/>
                    <a:pt x="5918" y="20404"/>
                  </a:cubicBezTo>
                  <a:cubicBezTo>
                    <a:pt x="7269" y="21211"/>
                    <a:pt x="8712" y="21600"/>
                    <a:pt x="10136" y="21600"/>
                  </a:cubicBezTo>
                  <a:cubicBezTo>
                    <a:pt x="13352" y="21600"/>
                    <a:pt x="16489" y="19629"/>
                    <a:pt x="18318" y="16095"/>
                  </a:cubicBezTo>
                  <a:cubicBezTo>
                    <a:pt x="18717" y="15304"/>
                    <a:pt x="18957" y="14602"/>
                    <a:pt x="19278" y="13722"/>
                  </a:cubicBezTo>
                  <a:cubicBezTo>
                    <a:pt x="20478" y="9502"/>
                    <a:pt x="19677" y="4578"/>
                    <a:pt x="15997" y="1854"/>
                  </a:cubicBezTo>
                  <a:cubicBezTo>
                    <a:pt x="14322" y="625"/>
                    <a:pt x="12225" y="0"/>
                    <a:pt x="1011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9" name="Google Shape;521;p43"/>
            <p:cNvSpPr/>
            <p:nvPr/>
          </p:nvSpPr>
          <p:spPr>
            <a:xfrm>
              <a:off x="8021015" y="67232"/>
              <a:ext cx="46624" cy="10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2" h="21600" extrusionOk="0">
                  <a:moveTo>
                    <a:pt x="9555" y="0"/>
                  </a:moveTo>
                  <a:cubicBezTo>
                    <a:pt x="7428" y="206"/>
                    <a:pt x="7014" y="419"/>
                    <a:pt x="5743" y="1052"/>
                  </a:cubicBezTo>
                  <a:cubicBezTo>
                    <a:pt x="661" y="4428"/>
                    <a:pt x="-1466" y="9062"/>
                    <a:pt x="1075" y="13284"/>
                  </a:cubicBezTo>
                  <a:cubicBezTo>
                    <a:pt x="3202" y="17292"/>
                    <a:pt x="8284" y="20242"/>
                    <a:pt x="15480" y="21507"/>
                  </a:cubicBezTo>
                  <a:cubicBezTo>
                    <a:pt x="15761" y="21507"/>
                    <a:pt x="16041" y="21600"/>
                    <a:pt x="16576" y="21600"/>
                  </a:cubicBezTo>
                  <a:cubicBezTo>
                    <a:pt x="16844" y="21600"/>
                    <a:pt x="17178" y="21573"/>
                    <a:pt x="17593" y="21507"/>
                  </a:cubicBezTo>
                  <a:cubicBezTo>
                    <a:pt x="19719" y="21087"/>
                    <a:pt x="20134" y="19609"/>
                    <a:pt x="18021" y="18977"/>
                  </a:cubicBezTo>
                  <a:cubicBezTo>
                    <a:pt x="7428" y="15814"/>
                    <a:pt x="3202" y="8010"/>
                    <a:pt x="11668" y="3163"/>
                  </a:cubicBezTo>
                  <a:cubicBezTo>
                    <a:pt x="13781" y="1685"/>
                    <a:pt x="11668" y="419"/>
                    <a:pt x="955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0" name="Google Shape;522;p43"/>
            <p:cNvSpPr/>
            <p:nvPr/>
          </p:nvSpPr>
          <p:spPr>
            <a:xfrm>
              <a:off x="7990029" y="20494"/>
              <a:ext cx="207698" cy="20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9" h="21600" extrusionOk="0">
                  <a:moveTo>
                    <a:pt x="4615" y="4906"/>
                  </a:moveTo>
                  <a:cubicBezTo>
                    <a:pt x="4687" y="4906"/>
                    <a:pt x="4765" y="4919"/>
                    <a:pt x="4840" y="4946"/>
                  </a:cubicBezTo>
                  <a:cubicBezTo>
                    <a:pt x="5221" y="5052"/>
                    <a:pt x="5790" y="5894"/>
                    <a:pt x="5221" y="6527"/>
                  </a:cubicBezTo>
                  <a:cubicBezTo>
                    <a:pt x="3512" y="9056"/>
                    <a:pt x="4463" y="12850"/>
                    <a:pt x="6644" y="14434"/>
                  </a:cubicBezTo>
                  <a:cubicBezTo>
                    <a:pt x="7118" y="14854"/>
                    <a:pt x="7025" y="15486"/>
                    <a:pt x="6548" y="15699"/>
                  </a:cubicBezTo>
                  <a:cubicBezTo>
                    <a:pt x="6504" y="15802"/>
                    <a:pt x="6408" y="15856"/>
                    <a:pt x="6312" y="15856"/>
                  </a:cubicBezTo>
                  <a:cubicBezTo>
                    <a:pt x="6219" y="15856"/>
                    <a:pt x="6123" y="15802"/>
                    <a:pt x="6075" y="15699"/>
                  </a:cubicBezTo>
                  <a:cubicBezTo>
                    <a:pt x="2374" y="14012"/>
                    <a:pt x="1708" y="8530"/>
                    <a:pt x="4082" y="5159"/>
                  </a:cubicBezTo>
                  <a:cubicBezTo>
                    <a:pt x="4220" y="5002"/>
                    <a:pt x="4412" y="4906"/>
                    <a:pt x="4615" y="4906"/>
                  </a:cubicBezTo>
                  <a:close/>
                  <a:moveTo>
                    <a:pt x="9992" y="0"/>
                  </a:moveTo>
                  <a:cubicBezTo>
                    <a:pt x="6216" y="0"/>
                    <a:pt x="2613" y="2267"/>
                    <a:pt x="192" y="5685"/>
                  </a:cubicBezTo>
                  <a:cubicBezTo>
                    <a:pt x="192" y="5894"/>
                    <a:pt x="0" y="5894"/>
                    <a:pt x="0" y="5894"/>
                  </a:cubicBezTo>
                  <a:cubicBezTo>
                    <a:pt x="285" y="6107"/>
                    <a:pt x="380" y="6527"/>
                    <a:pt x="285" y="6949"/>
                  </a:cubicBezTo>
                  <a:cubicBezTo>
                    <a:pt x="-1193" y="14664"/>
                    <a:pt x="4561" y="21600"/>
                    <a:pt x="10346" y="21600"/>
                  </a:cubicBezTo>
                  <a:cubicBezTo>
                    <a:pt x="13097" y="21600"/>
                    <a:pt x="15854" y="20029"/>
                    <a:pt x="17844" y="16225"/>
                  </a:cubicBezTo>
                  <a:cubicBezTo>
                    <a:pt x="20407" y="11376"/>
                    <a:pt x="19933" y="4420"/>
                    <a:pt x="15093" y="1468"/>
                  </a:cubicBezTo>
                  <a:cubicBezTo>
                    <a:pt x="13418" y="456"/>
                    <a:pt x="11685" y="0"/>
                    <a:pt x="9992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7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Texte du titre"/>
          <p:cNvSpPr txBox="1">
            <a:spLocks noGrp="1"/>
          </p:cNvSpPr>
          <p:nvPr>
            <p:ph type="title"/>
          </p:nvPr>
        </p:nvSpPr>
        <p:spPr>
          <a:xfrm>
            <a:off x="6062750" y="758062"/>
            <a:ext cx="2460301" cy="247590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6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xx%"/>
          <p:cNvSpPr txBox="1">
            <a:spLocks noGrp="1"/>
          </p:cNvSpPr>
          <p:nvPr>
            <p:ph type="title" hasCustomPrompt="1"/>
          </p:nvPr>
        </p:nvSpPr>
        <p:spPr>
          <a:xfrm>
            <a:off x="613849" y="1906124"/>
            <a:ext cx="7916101" cy="1300801"/>
          </a:xfrm>
          <a:prstGeom prst="rect">
            <a:avLst/>
          </a:prstGeom>
        </p:spPr>
        <p:txBody>
          <a:bodyPr anchor="ctr"/>
          <a:lstStyle>
            <a:lvl1pPr>
              <a:defRPr sz="14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xx%</a:t>
            </a:r>
          </a:p>
        </p:txBody>
      </p:sp>
      <p:sp>
        <p:nvSpPr>
          <p:cNvPr id="69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084749" y="3624774"/>
            <a:ext cx="6708001" cy="449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555555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555555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555555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555555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703" name="Google Shape;528;p45"/>
          <p:cNvGrpSpPr/>
          <p:nvPr/>
        </p:nvGrpSpPr>
        <p:grpSpPr>
          <a:xfrm>
            <a:off x="750519" y="723656"/>
            <a:ext cx="7747501" cy="3696959"/>
            <a:chOff x="0" y="0"/>
            <a:chExt cx="7747500" cy="3696958"/>
          </a:xfrm>
        </p:grpSpPr>
        <p:sp>
          <p:nvSpPr>
            <p:cNvPr id="691" name="Google Shape;529;p45"/>
            <p:cNvSpPr/>
            <p:nvPr/>
          </p:nvSpPr>
          <p:spPr>
            <a:xfrm>
              <a:off x="319822" y="19977"/>
              <a:ext cx="151021" cy="15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9" h="21600" extrusionOk="0">
                  <a:moveTo>
                    <a:pt x="9106" y="0"/>
                  </a:moveTo>
                  <a:cubicBezTo>
                    <a:pt x="6721" y="0"/>
                    <a:pt x="4271" y="1286"/>
                    <a:pt x="2247" y="4380"/>
                  </a:cubicBezTo>
                  <a:cubicBezTo>
                    <a:pt x="-841" y="8907"/>
                    <a:pt x="-971" y="15915"/>
                    <a:pt x="3275" y="19419"/>
                  </a:cubicBezTo>
                  <a:cubicBezTo>
                    <a:pt x="5140" y="20922"/>
                    <a:pt x="7196" y="21600"/>
                    <a:pt x="9244" y="21600"/>
                  </a:cubicBezTo>
                  <a:cubicBezTo>
                    <a:pt x="12559" y="21600"/>
                    <a:pt x="15863" y="19825"/>
                    <a:pt x="18329" y="16939"/>
                  </a:cubicBezTo>
                  <a:lnTo>
                    <a:pt x="18459" y="16939"/>
                  </a:lnTo>
                  <a:cubicBezTo>
                    <a:pt x="18329" y="16644"/>
                    <a:pt x="18073" y="16206"/>
                    <a:pt x="18329" y="15915"/>
                  </a:cubicBezTo>
                  <a:cubicBezTo>
                    <a:pt x="20629" y="7995"/>
                    <a:pt x="15058" y="0"/>
                    <a:pt x="9106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2" name="Google Shape;530;p45"/>
            <p:cNvSpPr/>
            <p:nvPr/>
          </p:nvSpPr>
          <p:spPr>
            <a:xfrm>
              <a:off x="301027" y="0"/>
              <a:ext cx="191048" cy="19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3" h="21600" extrusionOk="0">
                  <a:moveTo>
                    <a:pt x="9391" y="2323"/>
                  </a:moveTo>
                  <a:cubicBezTo>
                    <a:pt x="10407" y="2323"/>
                    <a:pt x="11447" y="2605"/>
                    <a:pt x="12464" y="3181"/>
                  </a:cubicBezTo>
                  <a:cubicBezTo>
                    <a:pt x="15640" y="5041"/>
                    <a:pt x="18285" y="9690"/>
                    <a:pt x="16804" y="14570"/>
                  </a:cubicBezTo>
                  <a:cubicBezTo>
                    <a:pt x="16697" y="14919"/>
                    <a:pt x="16804" y="15150"/>
                    <a:pt x="16804" y="15385"/>
                  </a:cubicBezTo>
                  <a:cubicBezTo>
                    <a:pt x="14981" y="17604"/>
                    <a:pt x="12253" y="19215"/>
                    <a:pt x="9474" y="19215"/>
                  </a:cubicBezTo>
                  <a:cubicBezTo>
                    <a:pt x="7893" y="19215"/>
                    <a:pt x="6294" y="18694"/>
                    <a:pt x="4837" y="17476"/>
                  </a:cubicBezTo>
                  <a:cubicBezTo>
                    <a:pt x="3355" y="16313"/>
                    <a:pt x="2402" y="14801"/>
                    <a:pt x="2192" y="12827"/>
                  </a:cubicBezTo>
                  <a:cubicBezTo>
                    <a:pt x="1767" y="10505"/>
                    <a:pt x="2402" y="7947"/>
                    <a:pt x="3884" y="5738"/>
                  </a:cubicBezTo>
                  <a:cubicBezTo>
                    <a:pt x="5372" y="3486"/>
                    <a:pt x="7334" y="2323"/>
                    <a:pt x="9391" y="2323"/>
                  </a:cubicBezTo>
                  <a:close/>
                  <a:moveTo>
                    <a:pt x="9876" y="0"/>
                  </a:moveTo>
                  <a:cubicBezTo>
                    <a:pt x="6953" y="0"/>
                    <a:pt x="4051" y="1545"/>
                    <a:pt x="2192" y="4462"/>
                  </a:cubicBezTo>
                  <a:cubicBezTo>
                    <a:pt x="1660" y="5159"/>
                    <a:pt x="1239" y="5856"/>
                    <a:pt x="921" y="6784"/>
                  </a:cubicBezTo>
                  <a:cubicBezTo>
                    <a:pt x="-667" y="10736"/>
                    <a:pt x="-349" y="15733"/>
                    <a:pt x="3038" y="18984"/>
                  </a:cubicBezTo>
                  <a:cubicBezTo>
                    <a:pt x="4646" y="20661"/>
                    <a:pt x="7107" y="21600"/>
                    <a:pt x="9635" y="21600"/>
                  </a:cubicBezTo>
                  <a:cubicBezTo>
                    <a:pt x="10437" y="21600"/>
                    <a:pt x="11246" y="21505"/>
                    <a:pt x="12039" y="21310"/>
                  </a:cubicBezTo>
                  <a:cubicBezTo>
                    <a:pt x="14687" y="20727"/>
                    <a:pt x="16804" y="18984"/>
                    <a:pt x="17864" y="16544"/>
                  </a:cubicBezTo>
                  <a:lnTo>
                    <a:pt x="17864" y="16195"/>
                  </a:lnTo>
                  <a:cubicBezTo>
                    <a:pt x="18181" y="16195"/>
                    <a:pt x="18392" y="16082"/>
                    <a:pt x="18709" y="15616"/>
                  </a:cubicBezTo>
                  <a:cubicBezTo>
                    <a:pt x="18816" y="15498"/>
                    <a:pt x="18816" y="15267"/>
                    <a:pt x="18920" y="15150"/>
                  </a:cubicBezTo>
                  <a:cubicBezTo>
                    <a:pt x="20933" y="10152"/>
                    <a:pt x="18392" y="4462"/>
                    <a:pt x="14898" y="1673"/>
                  </a:cubicBezTo>
                  <a:cubicBezTo>
                    <a:pt x="13360" y="547"/>
                    <a:pt x="11614" y="0"/>
                    <a:pt x="987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3" name="Google Shape;531;p45"/>
            <p:cNvSpPr/>
            <p:nvPr/>
          </p:nvSpPr>
          <p:spPr>
            <a:xfrm>
              <a:off x="411315" y="68556"/>
              <a:ext cx="29993" cy="6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5" h="21600" extrusionOk="0">
                  <a:moveTo>
                    <a:pt x="3673" y="0"/>
                  </a:moveTo>
                  <a:cubicBezTo>
                    <a:pt x="2090" y="0"/>
                    <a:pt x="946" y="378"/>
                    <a:pt x="462" y="602"/>
                  </a:cubicBezTo>
                  <a:lnTo>
                    <a:pt x="462" y="918"/>
                  </a:lnTo>
                  <a:cubicBezTo>
                    <a:pt x="-242" y="1571"/>
                    <a:pt x="-242" y="2541"/>
                    <a:pt x="1166" y="2857"/>
                  </a:cubicBezTo>
                  <a:cubicBezTo>
                    <a:pt x="6731" y="4479"/>
                    <a:pt x="9524" y="7714"/>
                    <a:pt x="10206" y="10621"/>
                  </a:cubicBezTo>
                  <a:cubicBezTo>
                    <a:pt x="10206" y="13529"/>
                    <a:pt x="8116" y="15784"/>
                    <a:pt x="4641" y="17407"/>
                  </a:cubicBezTo>
                  <a:cubicBezTo>
                    <a:pt x="2551" y="18692"/>
                    <a:pt x="3255" y="19988"/>
                    <a:pt x="4641" y="20631"/>
                  </a:cubicBezTo>
                  <a:cubicBezTo>
                    <a:pt x="4641" y="20631"/>
                    <a:pt x="6027" y="20957"/>
                    <a:pt x="6731" y="20957"/>
                  </a:cubicBezTo>
                  <a:cubicBezTo>
                    <a:pt x="7435" y="21437"/>
                    <a:pt x="8292" y="21600"/>
                    <a:pt x="9172" y="21600"/>
                  </a:cubicBezTo>
                  <a:cubicBezTo>
                    <a:pt x="10030" y="21600"/>
                    <a:pt x="10910" y="21437"/>
                    <a:pt x="11614" y="21284"/>
                  </a:cubicBezTo>
                  <a:cubicBezTo>
                    <a:pt x="17883" y="18376"/>
                    <a:pt x="21358" y="13529"/>
                    <a:pt x="19972" y="8999"/>
                  </a:cubicBezTo>
                  <a:cubicBezTo>
                    <a:pt x="17883" y="5122"/>
                    <a:pt x="13703" y="1888"/>
                    <a:pt x="6027" y="275"/>
                  </a:cubicBezTo>
                  <a:cubicBezTo>
                    <a:pt x="5169" y="71"/>
                    <a:pt x="4377" y="0"/>
                    <a:pt x="367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4" name="Google Shape;532;p45"/>
            <p:cNvSpPr/>
            <p:nvPr/>
          </p:nvSpPr>
          <p:spPr>
            <a:xfrm>
              <a:off x="0" y="208826"/>
              <a:ext cx="252660" cy="25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21600" extrusionOk="0">
                  <a:moveTo>
                    <a:pt x="10435" y="1938"/>
                  </a:moveTo>
                  <a:cubicBezTo>
                    <a:pt x="11150" y="1938"/>
                    <a:pt x="11882" y="2041"/>
                    <a:pt x="12622" y="2260"/>
                  </a:cubicBezTo>
                  <a:cubicBezTo>
                    <a:pt x="12700" y="2282"/>
                    <a:pt x="12775" y="2293"/>
                    <a:pt x="12851" y="2293"/>
                  </a:cubicBezTo>
                  <a:cubicBezTo>
                    <a:pt x="13074" y="2293"/>
                    <a:pt x="13276" y="2193"/>
                    <a:pt x="13393" y="1996"/>
                  </a:cubicBezTo>
                  <a:cubicBezTo>
                    <a:pt x="13393" y="1996"/>
                    <a:pt x="13393" y="2082"/>
                    <a:pt x="13468" y="2082"/>
                  </a:cubicBezTo>
                  <a:cubicBezTo>
                    <a:pt x="17091" y="5510"/>
                    <a:pt x="18786" y="11216"/>
                    <a:pt x="16166" y="16046"/>
                  </a:cubicBezTo>
                  <a:cubicBezTo>
                    <a:pt x="14809" y="18622"/>
                    <a:pt x="12498" y="19778"/>
                    <a:pt x="10119" y="19778"/>
                  </a:cubicBezTo>
                  <a:cubicBezTo>
                    <a:pt x="8445" y="19778"/>
                    <a:pt x="6735" y="19204"/>
                    <a:pt x="5304" y="18153"/>
                  </a:cubicBezTo>
                  <a:cubicBezTo>
                    <a:pt x="-2276" y="12633"/>
                    <a:pt x="3122" y="1938"/>
                    <a:pt x="10435" y="1938"/>
                  </a:cubicBezTo>
                  <a:close/>
                  <a:moveTo>
                    <a:pt x="10036" y="0"/>
                  </a:moveTo>
                  <a:cubicBezTo>
                    <a:pt x="6399" y="0"/>
                    <a:pt x="2876" y="2648"/>
                    <a:pt x="1142" y="6036"/>
                  </a:cubicBezTo>
                  <a:cubicBezTo>
                    <a:pt x="-1245" y="10953"/>
                    <a:pt x="218" y="16748"/>
                    <a:pt x="4533" y="19823"/>
                  </a:cubicBezTo>
                  <a:cubicBezTo>
                    <a:pt x="5226" y="20261"/>
                    <a:pt x="5842" y="20699"/>
                    <a:pt x="6613" y="20876"/>
                  </a:cubicBezTo>
                  <a:cubicBezTo>
                    <a:pt x="7756" y="21348"/>
                    <a:pt x="8978" y="21600"/>
                    <a:pt x="10194" y="21600"/>
                  </a:cubicBezTo>
                  <a:cubicBezTo>
                    <a:pt x="12824" y="21600"/>
                    <a:pt x="15429" y="20416"/>
                    <a:pt x="17169" y="17715"/>
                  </a:cubicBezTo>
                  <a:cubicBezTo>
                    <a:pt x="18862" y="14992"/>
                    <a:pt x="19324" y="10953"/>
                    <a:pt x="18477" y="7528"/>
                  </a:cubicBezTo>
                  <a:cubicBezTo>
                    <a:pt x="17706" y="4631"/>
                    <a:pt x="16089" y="2435"/>
                    <a:pt x="14009" y="1470"/>
                  </a:cubicBezTo>
                  <a:lnTo>
                    <a:pt x="13777" y="1470"/>
                  </a:lnTo>
                  <a:cubicBezTo>
                    <a:pt x="13777" y="1117"/>
                    <a:pt x="13624" y="854"/>
                    <a:pt x="13237" y="679"/>
                  </a:cubicBezTo>
                  <a:cubicBezTo>
                    <a:pt x="13006" y="591"/>
                    <a:pt x="12931" y="591"/>
                    <a:pt x="12700" y="502"/>
                  </a:cubicBezTo>
                  <a:cubicBezTo>
                    <a:pt x="11822" y="158"/>
                    <a:pt x="10924" y="0"/>
                    <a:pt x="1003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5" name="Google Shape;533;p45"/>
            <p:cNvSpPr/>
            <p:nvPr/>
          </p:nvSpPr>
          <p:spPr>
            <a:xfrm>
              <a:off x="80213" y="261211"/>
              <a:ext cx="105491" cy="4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11989" y="0"/>
                  </a:moveTo>
                  <a:cubicBezTo>
                    <a:pt x="10856" y="0"/>
                    <a:pt x="9710" y="309"/>
                    <a:pt x="8598" y="926"/>
                  </a:cubicBezTo>
                  <a:cubicBezTo>
                    <a:pt x="4610" y="2887"/>
                    <a:pt x="1676" y="9233"/>
                    <a:pt x="205" y="17061"/>
                  </a:cubicBezTo>
                  <a:cubicBezTo>
                    <a:pt x="0" y="17555"/>
                    <a:pt x="0" y="18033"/>
                    <a:pt x="0" y="19500"/>
                  </a:cubicBezTo>
                  <a:cubicBezTo>
                    <a:pt x="113" y="20843"/>
                    <a:pt x="609" y="21600"/>
                    <a:pt x="1172" y="21600"/>
                  </a:cubicBezTo>
                  <a:cubicBezTo>
                    <a:pt x="1629" y="21600"/>
                    <a:pt x="2133" y="21090"/>
                    <a:pt x="2517" y="19994"/>
                  </a:cubicBezTo>
                  <a:cubicBezTo>
                    <a:pt x="4690" y="12830"/>
                    <a:pt x="8353" y="8584"/>
                    <a:pt x="11923" y="8584"/>
                  </a:cubicBezTo>
                  <a:cubicBezTo>
                    <a:pt x="14201" y="8584"/>
                    <a:pt x="16447" y="10314"/>
                    <a:pt x="18248" y="14127"/>
                  </a:cubicBezTo>
                  <a:cubicBezTo>
                    <a:pt x="18712" y="14899"/>
                    <a:pt x="19156" y="15239"/>
                    <a:pt x="19560" y="15239"/>
                  </a:cubicBezTo>
                  <a:cubicBezTo>
                    <a:pt x="20428" y="15239"/>
                    <a:pt x="21110" y="13679"/>
                    <a:pt x="21395" y="11688"/>
                  </a:cubicBezTo>
                  <a:cubicBezTo>
                    <a:pt x="21600" y="10221"/>
                    <a:pt x="21395" y="8754"/>
                    <a:pt x="20971" y="7766"/>
                  </a:cubicBezTo>
                  <a:cubicBezTo>
                    <a:pt x="18626" y="2656"/>
                    <a:pt x="15341" y="0"/>
                    <a:pt x="1198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6" name="Google Shape;534;p45"/>
            <p:cNvSpPr/>
            <p:nvPr/>
          </p:nvSpPr>
          <p:spPr>
            <a:xfrm>
              <a:off x="21450" y="232025"/>
              <a:ext cx="210842" cy="20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42" h="21600" extrusionOk="0">
                  <a:moveTo>
                    <a:pt x="9048" y="3008"/>
                  </a:moveTo>
                  <a:cubicBezTo>
                    <a:pt x="10281" y="3008"/>
                    <a:pt x="11524" y="3543"/>
                    <a:pt x="12466" y="4606"/>
                  </a:cubicBezTo>
                  <a:cubicBezTo>
                    <a:pt x="12623" y="4818"/>
                    <a:pt x="12782" y="5138"/>
                    <a:pt x="12623" y="5565"/>
                  </a:cubicBezTo>
                  <a:cubicBezTo>
                    <a:pt x="12568" y="5942"/>
                    <a:pt x="12276" y="6319"/>
                    <a:pt x="11913" y="6319"/>
                  </a:cubicBezTo>
                  <a:cubicBezTo>
                    <a:pt x="11763" y="6319"/>
                    <a:pt x="11601" y="6251"/>
                    <a:pt x="11439" y="6096"/>
                  </a:cubicBezTo>
                  <a:cubicBezTo>
                    <a:pt x="10764" y="5265"/>
                    <a:pt x="9920" y="4889"/>
                    <a:pt x="9063" y="4889"/>
                  </a:cubicBezTo>
                  <a:cubicBezTo>
                    <a:pt x="7720" y="4889"/>
                    <a:pt x="6343" y="5814"/>
                    <a:pt x="5523" y="7375"/>
                  </a:cubicBezTo>
                  <a:cubicBezTo>
                    <a:pt x="5416" y="7614"/>
                    <a:pt x="5247" y="7725"/>
                    <a:pt x="5077" y="7725"/>
                  </a:cubicBezTo>
                  <a:cubicBezTo>
                    <a:pt x="4870" y="7725"/>
                    <a:pt x="4664" y="7560"/>
                    <a:pt x="4576" y="7267"/>
                  </a:cubicBezTo>
                  <a:cubicBezTo>
                    <a:pt x="4499" y="7163"/>
                    <a:pt x="4499" y="6843"/>
                    <a:pt x="4576" y="6736"/>
                  </a:cubicBezTo>
                  <a:cubicBezTo>
                    <a:pt x="5336" y="4236"/>
                    <a:pt x="7182" y="3008"/>
                    <a:pt x="9048" y="3008"/>
                  </a:cubicBezTo>
                  <a:close/>
                  <a:moveTo>
                    <a:pt x="9157" y="0"/>
                  </a:moveTo>
                  <a:cubicBezTo>
                    <a:pt x="1600" y="0"/>
                    <a:pt x="-4085" y="12896"/>
                    <a:pt x="3789" y="19628"/>
                  </a:cubicBezTo>
                  <a:cubicBezTo>
                    <a:pt x="5254" y="20904"/>
                    <a:pt x="7005" y="21600"/>
                    <a:pt x="8719" y="21600"/>
                  </a:cubicBezTo>
                  <a:cubicBezTo>
                    <a:pt x="11155" y="21600"/>
                    <a:pt x="13522" y="20197"/>
                    <a:pt x="14912" y="17071"/>
                  </a:cubicBezTo>
                  <a:cubicBezTo>
                    <a:pt x="17515" y="11210"/>
                    <a:pt x="15702" y="4286"/>
                    <a:pt x="12149" y="236"/>
                  </a:cubicBezTo>
                  <a:lnTo>
                    <a:pt x="12072" y="24"/>
                  </a:lnTo>
                  <a:cubicBezTo>
                    <a:pt x="11895" y="262"/>
                    <a:pt x="11716" y="384"/>
                    <a:pt x="11507" y="384"/>
                  </a:cubicBezTo>
                  <a:cubicBezTo>
                    <a:pt x="11434" y="384"/>
                    <a:pt x="11362" y="370"/>
                    <a:pt x="11282" y="343"/>
                  </a:cubicBezTo>
                  <a:cubicBezTo>
                    <a:pt x="10565" y="108"/>
                    <a:pt x="9852" y="0"/>
                    <a:pt x="9157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7" name="Google Shape;535;p45"/>
            <p:cNvSpPr/>
            <p:nvPr/>
          </p:nvSpPr>
          <p:spPr>
            <a:xfrm>
              <a:off x="7276658" y="3524475"/>
              <a:ext cx="151024" cy="15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3" h="21600" extrusionOk="0">
                  <a:moveTo>
                    <a:pt x="9615" y="0"/>
                  </a:moveTo>
                  <a:cubicBezTo>
                    <a:pt x="6336" y="0"/>
                    <a:pt x="3064" y="1743"/>
                    <a:pt x="528" y="4539"/>
                  </a:cubicBezTo>
                  <a:lnTo>
                    <a:pt x="398" y="4539"/>
                  </a:lnTo>
                  <a:cubicBezTo>
                    <a:pt x="528" y="4978"/>
                    <a:pt x="784" y="5417"/>
                    <a:pt x="528" y="5709"/>
                  </a:cubicBezTo>
                  <a:cubicBezTo>
                    <a:pt x="-1768" y="13654"/>
                    <a:pt x="3808" y="21600"/>
                    <a:pt x="9766" y="21600"/>
                  </a:cubicBezTo>
                  <a:cubicBezTo>
                    <a:pt x="12147" y="21600"/>
                    <a:pt x="14594" y="20329"/>
                    <a:pt x="16617" y="17274"/>
                  </a:cubicBezTo>
                  <a:cubicBezTo>
                    <a:pt x="19706" y="12734"/>
                    <a:pt x="19832" y="5709"/>
                    <a:pt x="15585" y="2196"/>
                  </a:cubicBezTo>
                  <a:cubicBezTo>
                    <a:pt x="13708" y="679"/>
                    <a:pt x="11659" y="0"/>
                    <a:pt x="9615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8" name="Google Shape;536;p45"/>
            <p:cNvSpPr/>
            <p:nvPr/>
          </p:nvSpPr>
          <p:spPr>
            <a:xfrm>
              <a:off x="7255410" y="3505409"/>
              <a:ext cx="191079" cy="19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3" h="21600" extrusionOk="0">
                  <a:moveTo>
                    <a:pt x="10160" y="2385"/>
                  </a:moveTo>
                  <a:cubicBezTo>
                    <a:pt x="11738" y="2385"/>
                    <a:pt x="13336" y="2906"/>
                    <a:pt x="14794" y="4124"/>
                  </a:cubicBezTo>
                  <a:cubicBezTo>
                    <a:pt x="16275" y="5287"/>
                    <a:pt x="17228" y="6799"/>
                    <a:pt x="17442" y="8773"/>
                  </a:cubicBezTo>
                  <a:cubicBezTo>
                    <a:pt x="17863" y="11095"/>
                    <a:pt x="17228" y="13653"/>
                    <a:pt x="15747" y="15862"/>
                  </a:cubicBezTo>
                  <a:cubicBezTo>
                    <a:pt x="14259" y="18114"/>
                    <a:pt x="12297" y="19277"/>
                    <a:pt x="10241" y="19277"/>
                  </a:cubicBezTo>
                  <a:cubicBezTo>
                    <a:pt x="9224" y="19277"/>
                    <a:pt x="8188" y="18995"/>
                    <a:pt x="7172" y="18419"/>
                  </a:cubicBezTo>
                  <a:cubicBezTo>
                    <a:pt x="3996" y="16559"/>
                    <a:pt x="1348" y="11910"/>
                    <a:pt x="2829" y="7030"/>
                  </a:cubicBezTo>
                  <a:cubicBezTo>
                    <a:pt x="2936" y="6681"/>
                    <a:pt x="2829" y="6450"/>
                    <a:pt x="2829" y="6215"/>
                  </a:cubicBezTo>
                  <a:cubicBezTo>
                    <a:pt x="4654" y="3992"/>
                    <a:pt x="7379" y="2385"/>
                    <a:pt x="10160" y="2385"/>
                  </a:cubicBezTo>
                  <a:close/>
                  <a:moveTo>
                    <a:pt x="9996" y="0"/>
                  </a:moveTo>
                  <a:cubicBezTo>
                    <a:pt x="9194" y="0"/>
                    <a:pt x="8385" y="95"/>
                    <a:pt x="7593" y="290"/>
                  </a:cubicBezTo>
                  <a:cubicBezTo>
                    <a:pt x="4948" y="873"/>
                    <a:pt x="2829" y="2616"/>
                    <a:pt x="1772" y="5056"/>
                  </a:cubicBezTo>
                  <a:lnTo>
                    <a:pt x="1772" y="5405"/>
                  </a:lnTo>
                  <a:cubicBezTo>
                    <a:pt x="1455" y="5405"/>
                    <a:pt x="1241" y="5518"/>
                    <a:pt x="923" y="5984"/>
                  </a:cubicBezTo>
                  <a:cubicBezTo>
                    <a:pt x="820" y="6102"/>
                    <a:pt x="820" y="6215"/>
                    <a:pt x="713" y="6450"/>
                  </a:cubicBezTo>
                  <a:cubicBezTo>
                    <a:pt x="-1300" y="11444"/>
                    <a:pt x="1241" y="17138"/>
                    <a:pt x="4734" y="19927"/>
                  </a:cubicBezTo>
                  <a:cubicBezTo>
                    <a:pt x="6276" y="21053"/>
                    <a:pt x="8021" y="21600"/>
                    <a:pt x="9762" y="21600"/>
                  </a:cubicBezTo>
                  <a:cubicBezTo>
                    <a:pt x="12694" y="21600"/>
                    <a:pt x="15620" y="20055"/>
                    <a:pt x="17545" y="17138"/>
                  </a:cubicBezTo>
                  <a:cubicBezTo>
                    <a:pt x="17970" y="16441"/>
                    <a:pt x="18394" y="15744"/>
                    <a:pt x="18712" y="14816"/>
                  </a:cubicBezTo>
                  <a:cubicBezTo>
                    <a:pt x="20300" y="10864"/>
                    <a:pt x="19982" y="5867"/>
                    <a:pt x="16592" y="2616"/>
                  </a:cubicBezTo>
                  <a:cubicBezTo>
                    <a:pt x="14988" y="939"/>
                    <a:pt x="12527" y="0"/>
                    <a:pt x="999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9" name="Google Shape;537;p45"/>
            <p:cNvSpPr/>
            <p:nvPr/>
          </p:nvSpPr>
          <p:spPr>
            <a:xfrm>
              <a:off x="7306771" y="3559779"/>
              <a:ext cx="29404" cy="68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6" h="21600" extrusionOk="0">
                  <a:moveTo>
                    <a:pt x="10724" y="0"/>
                  </a:moveTo>
                  <a:cubicBezTo>
                    <a:pt x="9844" y="0"/>
                    <a:pt x="8964" y="72"/>
                    <a:pt x="8282" y="236"/>
                  </a:cubicBezTo>
                  <a:cubicBezTo>
                    <a:pt x="2013" y="3154"/>
                    <a:pt x="-1484" y="8019"/>
                    <a:pt x="606" y="12567"/>
                  </a:cubicBezTo>
                  <a:cubicBezTo>
                    <a:pt x="2013" y="16459"/>
                    <a:pt x="6193" y="19695"/>
                    <a:pt x="14551" y="21323"/>
                  </a:cubicBezTo>
                  <a:cubicBezTo>
                    <a:pt x="15189" y="21518"/>
                    <a:pt x="15849" y="21600"/>
                    <a:pt x="16443" y="21600"/>
                  </a:cubicBezTo>
                  <a:cubicBezTo>
                    <a:pt x="17806" y="21600"/>
                    <a:pt x="18950" y="21221"/>
                    <a:pt x="19412" y="20996"/>
                  </a:cubicBezTo>
                  <a:lnTo>
                    <a:pt x="19412" y="20668"/>
                  </a:lnTo>
                  <a:cubicBezTo>
                    <a:pt x="20116" y="19695"/>
                    <a:pt x="20116" y="19050"/>
                    <a:pt x="18730" y="18405"/>
                  </a:cubicBezTo>
                  <a:cubicBezTo>
                    <a:pt x="13143" y="17104"/>
                    <a:pt x="11054" y="13857"/>
                    <a:pt x="9668" y="10938"/>
                  </a:cubicBezTo>
                  <a:cubicBezTo>
                    <a:pt x="9668" y="8019"/>
                    <a:pt x="11758" y="5756"/>
                    <a:pt x="15233" y="4127"/>
                  </a:cubicBezTo>
                  <a:cubicBezTo>
                    <a:pt x="18026" y="2837"/>
                    <a:pt x="16641" y="1536"/>
                    <a:pt x="15233" y="891"/>
                  </a:cubicBezTo>
                  <a:cubicBezTo>
                    <a:pt x="15233" y="891"/>
                    <a:pt x="14551" y="236"/>
                    <a:pt x="13143" y="236"/>
                  </a:cubicBezTo>
                  <a:cubicBezTo>
                    <a:pt x="12461" y="72"/>
                    <a:pt x="11582" y="0"/>
                    <a:pt x="1072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0" name="Google Shape;538;p45"/>
            <p:cNvSpPr/>
            <p:nvPr/>
          </p:nvSpPr>
          <p:spPr>
            <a:xfrm>
              <a:off x="7493952" y="3234338"/>
              <a:ext cx="253549" cy="25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1" h="21600" extrusionOk="0">
                  <a:moveTo>
                    <a:pt x="8775" y="1847"/>
                  </a:moveTo>
                  <a:cubicBezTo>
                    <a:pt x="10439" y="1847"/>
                    <a:pt x="12134" y="2420"/>
                    <a:pt x="13557" y="3470"/>
                  </a:cubicBezTo>
                  <a:cubicBezTo>
                    <a:pt x="21083" y="8983"/>
                    <a:pt x="15721" y="19664"/>
                    <a:pt x="8461" y="19664"/>
                  </a:cubicBezTo>
                  <a:cubicBezTo>
                    <a:pt x="7753" y="19664"/>
                    <a:pt x="7026" y="19562"/>
                    <a:pt x="6289" y="19343"/>
                  </a:cubicBezTo>
                  <a:cubicBezTo>
                    <a:pt x="6214" y="19321"/>
                    <a:pt x="6142" y="19310"/>
                    <a:pt x="6074" y="19310"/>
                  </a:cubicBezTo>
                  <a:cubicBezTo>
                    <a:pt x="5869" y="19310"/>
                    <a:pt x="5698" y="19410"/>
                    <a:pt x="5526" y="19606"/>
                  </a:cubicBezTo>
                  <a:cubicBezTo>
                    <a:pt x="5526" y="19606"/>
                    <a:pt x="5526" y="19432"/>
                    <a:pt x="5449" y="19432"/>
                  </a:cubicBezTo>
                  <a:cubicBezTo>
                    <a:pt x="1930" y="16012"/>
                    <a:pt x="171" y="10310"/>
                    <a:pt x="2773" y="5574"/>
                  </a:cubicBezTo>
                  <a:cubicBezTo>
                    <a:pt x="4118" y="3002"/>
                    <a:pt x="6412" y="1847"/>
                    <a:pt x="8775" y="1847"/>
                  </a:cubicBezTo>
                  <a:close/>
                  <a:moveTo>
                    <a:pt x="8799" y="0"/>
                  </a:moveTo>
                  <a:cubicBezTo>
                    <a:pt x="6159" y="0"/>
                    <a:pt x="3548" y="1177"/>
                    <a:pt x="1855" y="3907"/>
                  </a:cubicBezTo>
                  <a:cubicBezTo>
                    <a:pt x="94" y="6627"/>
                    <a:pt x="-517" y="10662"/>
                    <a:pt x="476" y="14082"/>
                  </a:cubicBezTo>
                  <a:cubicBezTo>
                    <a:pt x="1241" y="16975"/>
                    <a:pt x="2848" y="19169"/>
                    <a:pt x="4990" y="20132"/>
                  </a:cubicBezTo>
                  <a:lnTo>
                    <a:pt x="5142" y="20132"/>
                  </a:lnTo>
                  <a:cubicBezTo>
                    <a:pt x="5142" y="20484"/>
                    <a:pt x="5371" y="20747"/>
                    <a:pt x="5756" y="20922"/>
                  </a:cubicBezTo>
                  <a:cubicBezTo>
                    <a:pt x="5908" y="21010"/>
                    <a:pt x="5985" y="21010"/>
                    <a:pt x="6214" y="21096"/>
                  </a:cubicBezTo>
                  <a:cubicBezTo>
                    <a:pt x="7098" y="21442"/>
                    <a:pt x="7997" y="21600"/>
                    <a:pt x="8883" y="21600"/>
                  </a:cubicBezTo>
                  <a:cubicBezTo>
                    <a:pt x="12514" y="21600"/>
                    <a:pt x="15965" y="18939"/>
                    <a:pt x="17687" y="15486"/>
                  </a:cubicBezTo>
                  <a:cubicBezTo>
                    <a:pt x="20059" y="10662"/>
                    <a:pt x="18605" y="4874"/>
                    <a:pt x="14323" y="1803"/>
                  </a:cubicBezTo>
                  <a:cubicBezTo>
                    <a:pt x="13634" y="1365"/>
                    <a:pt x="13021" y="928"/>
                    <a:pt x="12258" y="665"/>
                  </a:cubicBezTo>
                  <a:cubicBezTo>
                    <a:pt x="11151" y="233"/>
                    <a:pt x="9973" y="0"/>
                    <a:pt x="879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1" name="Google Shape;539;p45"/>
            <p:cNvSpPr/>
            <p:nvPr/>
          </p:nvSpPr>
          <p:spPr>
            <a:xfrm>
              <a:off x="7561800" y="3390226"/>
              <a:ext cx="105506" cy="4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20299" y="0"/>
                  </a:moveTo>
                  <a:cubicBezTo>
                    <a:pt x="19835" y="0"/>
                    <a:pt x="19332" y="510"/>
                    <a:pt x="18955" y="1606"/>
                  </a:cubicBezTo>
                  <a:cubicBezTo>
                    <a:pt x="16909" y="8770"/>
                    <a:pt x="13220" y="13016"/>
                    <a:pt x="9605" y="13016"/>
                  </a:cubicBezTo>
                  <a:cubicBezTo>
                    <a:pt x="7301" y="13016"/>
                    <a:pt x="5023" y="11286"/>
                    <a:pt x="3228" y="7473"/>
                  </a:cubicBezTo>
                  <a:cubicBezTo>
                    <a:pt x="2824" y="6701"/>
                    <a:pt x="2407" y="6361"/>
                    <a:pt x="2010" y="6361"/>
                  </a:cubicBezTo>
                  <a:cubicBezTo>
                    <a:pt x="1142" y="6361"/>
                    <a:pt x="368" y="7921"/>
                    <a:pt x="83" y="9912"/>
                  </a:cubicBezTo>
                  <a:cubicBezTo>
                    <a:pt x="-129" y="11379"/>
                    <a:pt x="83" y="12367"/>
                    <a:pt x="500" y="13834"/>
                  </a:cubicBezTo>
                  <a:cubicBezTo>
                    <a:pt x="2851" y="18944"/>
                    <a:pt x="6135" y="21600"/>
                    <a:pt x="9479" y="21600"/>
                  </a:cubicBezTo>
                  <a:cubicBezTo>
                    <a:pt x="10618" y="21600"/>
                    <a:pt x="11757" y="21291"/>
                    <a:pt x="12869" y="20674"/>
                  </a:cubicBezTo>
                  <a:cubicBezTo>
                    <a:pt x="16856" y="18713"/>
                    <a:pt x="19796" y="12367"/>
                    <a:pt x="21259" y="4539"/>
                  </a:cubicBezTo>
                  <a:cubicBezTo>
                    <a:pt x="21471" y="4045"/>
                    <a:pt x="21471" y="3567"/>
                    <a:pt x="21471" y="2100"/>
                  </a:cubicBezTo>
                  <a:cubicBezTo>
                    <a:pt x="21352" y="757"/>
                    <a:pt x="20862" y="0"/>
                    <a:pt x="2029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2" name="Google Shape;540;p45"/>
            <p:cNvSpPr/>
            <p:nvPr/>
          </p:nvSpPr>
          <p:spPr>
            <a:xfrm>
              <a:off x="7515210" y="3256041"/>
              <a:ext cx="210850" cy="20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41" h="21600" extrusionOk="0">
                  <a:moveTo>
                    <a:pt x="11097" y="13875"/>
                  </a:moveTo>
                  <a:cubicBezTo>
                    <a:pt x="11294" y="13875"/>
                    <a:pt x="11476" y="14040"/>
                    <a:pt x="11563" y="14333"/>
                  </a:cubicBezTo>
                  <a:cubicBezTo>
                    <a:pt x="11722" y="14437"/>
                    <a:pt x="11722" y="14757"/>
                    <a:pt x="11563" y="14864"/>
                  </a:cubicBezTo>
                  <a:cubicBezTo>
                    <a:pt x="10808" y="17415"/>
                    <a:pt x="8978" y="18670"/>
                    <a:pt x="7122" y="18670"/>
                  </a:cubicBezTo>
                  <a:cubicBezTo>
                    <a:pt x="5879" y="18670"/>
                    <a:pt x="4624" y="18108"/>
                    <a:pt x="3675" y="16994"/>
                  </a:cubicBezTo>
                  <a:cubicBezTo>
                    <a:pt x="3518" y="16782"/>
                    <a:pt x="3361" y="16462"/>
                    <a:pt x="3518" y="16035"/>
                  </a:cubicBezTo>
                  <a:cubicBezTo>
                    <a:pt x="3573" y="15658"/>
                    <a:pt x="3906" y="15281"/>
                    <a:pt x="4263" y="15281"/>
                  </a:cubicBezTo>
                  <a:cubicBezTo>
                    <a:pt x="4410" y="15281"/>
                    <a:pt x="4562" y="15349"/>
                    <a:pt x="4701" y="15504"/>
                  </a:cubicBezTo>
                  <a:cubicBezTo>
                    <a:pt x="5378" y="16335"/>
                    <a:pt x="6220" y="16711"/>
                    <a:pt x="7080" y="16711"/>
                  </a:cubicBezTo>
                  <a:cubicBezTo>
                    <a:pt x="8422" y="16711"/>
                    <a:pt x="9800" y="15786"/>
                    <a:pt x="10617" y="14225"/>
                  </a:cubicBezTo>
                  <a:cubicBezTo>
                    <a:pt x="10759" y="13986"/>
                    <a:pt x="10933" y="13875"/>
                    <a:pt x="11097" y="13875"/>
                  </a:cubicBezTo>
                  <a:close/>
                  <a:moveTo>
                    <a:pt x="7421" y="0"/>
                  </a:moveTo>
                  <a:cubicBezTo>
                    <a:pt x="4985" y="0"/>
                    <a:pt x="2619" y="1403"/>
                    <a:pt x="1231" y="4529"/>
                  </a:cubicBezTo>
                  <a:cubicBezTo>
                    <a:pt x="-1374" y="10282"/>
                    <a:pt x="442" y="17314"/>
                    <a:pt x="3991" y="21364"/>
                  </a:cubicBezTo>
                  <a:cubicBezTo>
                    <a:pt x="3991" y="21364"/>
                    <a:pt x="3991" y="21576"/>
                    <a:pt x="4071" y="21576"/>
                  </a:cubicBezTo>
                  <a:cubicBezTo>
                    <a:pt x="4248" y="21338"/>
                    <a:pt x="4425" y="21216"/>
                    <a:pt x="4636" y="21216"/>
                  </a:cubicBezTo>
                  <a:cubicBezTo>
                    <a:pt x="4706" y="21216"/>
                    <a:pt x="4781" y="21230"/>
                    <a:pt x="4858" y="21257"/>
                  </a:cubicBezTo>
                  <a:cubicBezTo>
                    <a:pt x="5578" y="21492"/>
                    <a:pt x="6288" y="21600"/>
                    <a:pt x="6985" y="21600"/>
                  </a:cubicBezTo>
                  <a:cubicBezTo>
                    <a:pt x="14540" y="21600"/>
                    <a:pt x="20226" y="8704"/>
                    <a:pt x="12353" y="1972"/>
                  </a:cubicBezTo>
                  <a:cubicBezTo>
                    <a:pt x="10886" y="696"/>
                    <a:pt x="9137" y="0"/>
                    <a:pt x="7421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70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_1_1_2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Texte du titre"/>
          <p:cNvSpPr txBox="1">
            <a:spLocks noGrp="1"/>
          </p:cNvSpPr>
          <p:nvPr>
            <p:ph type="title"/>
          </p:nvPr>
        </p:nvSpPr>
        <p:spPr>
          <a:xfrm>
            <a:off x="1017256" y="3664103"/>
            <a:ext cx="1828801" cy="365701"/>
          </a:xfrm>
          <a:prstGeom prst="rect">
            <a:avLst/>
          </a:prstGeom>
        </p:spPr>
        <p:txBody>
          <a:bodyPr anchor="ctr"/>
          <a:lstStyle>
            <a:lvl1pPr>
              <a:defRPr sz="2500" b="1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71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017256" y="3948141"/>
            <a:ext cx="1828801" cy="6402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729" name="Google Shape;549;p46"/>
          <p:cNvGrpSpPr/>
          <p:nvPr/>
        </p:nvGrpSpPr>
        <p:grpSpPr>
          <a:xfrm>
            <a:off x="723664" y="592845"/>
            <a:ext cx="8027542" cy="827863"/>
            <a:chOff x="0" y="0"/>
            <a:chExt cx="8027541" cy="827861"/>
          </a:xfrm>
        </p:grpSpPr>
        <p:sp>
          <p:nvSpPr>
            <p:cNvPr id="714" name="Google Shape;550;p46"/>
            <p:cNvSpPr/>
            <p:nvPr/>
          </p:nvSpPr>
          <p:spPr>
            <a:xfrm>
              <a:off x="365717" y="159526"/>
              <a:ext cx="150014" cy="15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56" h="21600" extrusionOk="0">
                  <a:moveTo>
                    <a:pt x="10795" y="0"/>
                  </a:moveTo>
                  <a:cubicBezTo>
                    <a:pt x="10684" y="146"/>
                    <a:pt x="10354" y="433"/>
                    <a:pt x="10136" y="433"/>
                  </a:cubicBezTo>
                  <a:cubicBezTo>
                    <a:pt x="9793" y="383"/>
                    <a:pt x="9453" y="356"/>
                    <a:pt x="9120" y="356"/>
                  </a:cubicBezTo>
                  <a:cubicBezTo>
                    <a:pt x="910" y="356"/>
                    <a:pt x="-4218" y="15241"/>
                    <a:pt x="4644" y="20514"/>
                  </a:cubicBezTo>
                  <a:cubicBezTo>
                    <a:pt x="5871" y="21230"/>
                    <a:pt x="7206" y="21600"/>
                    <a:pt x="8517" y="21600"/>
                  </a:cubicBezTo>
                  <a:cubicBezTo>
                    <a:pt x="11426" y="21600"/>
                    <a:pt x="14227" y="19775"/>
                    <a:pt x="15517" y="15893"/>
                  </a:cubicBezTo>
                  <a:cubicBezTo>
                    <a:pt x="17382" y="9821"/>
                    <a:pt x="14965" y="3467"/>
                    <a:pt x="10905" y="146"/>
                  </a:cubicBezTo>
                  <a:cubicBezTo>
                    <a:pt x="10795" y="146"/>
                    <a:pt x="10795" y="0"/>
                    <a:pt x="10795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5" name="Google Shape;551;p46"/>
            <p:cNvSpPr/>
            <p:nvPr/>
          </p:nvSpPr>
          <p:spPr>
            <a:xfrm>
              <a:off x="345351" y="140692"/>
              <a:ext cx="188555" cy="18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4" h="21600" extrusionOk="0">
                  <a:moveTo>
                    <a:pt x="12775" y="2266"/>
                  </a:moveTo>
                  <a:cubicBezTo>
                    <a:pt x="16338" y="4822"/>
                    <a:pt x="19145" y="9706"/>
                    <a:pt x="17201" y="14942"/>
                  </a:cubicBezTo>
                  <a:cubicBezTo>
                    <a:pt x="16553" y="16687"/>
                    <a:pt x="15366" y="17965"/>
                    <a:pt x="13637" y="18780"/>
                  </a:cubicBezTo>
                  <a:cubicBezTo>
                    <a:pt x="12741" y="19136"/>
                    <a:pt x="11738" y="19312"/>
                    <a:pt x="10715" y="19312"/>
                  </a:cubicBezTo>
                  <a:cubicBezTo>
                    <a:pt x="9402" y="19312"/>
                    <a:pt x="8048" y="19018"/>
                    <a:pt x="6834" y="18431"/>
                  </a:cubicBezTo>
                  <a:cubicBezTo>
                    <a:pt x="3380" y="16687"/>
                    <a:pt x="1760" y="13547"/>
                    <a:pt x="2623" y="9706"/>
                  </a:cubicBezTo>
                  <a:cubicBezTo>
                    <a:pt x="3540" y="6191"/>
                    <a:pt x="6865" y="2574"/>
                    <a:pt x="11325" y="2574"/>
                  </a:cubicBezTo>
                  <a:cubicBezTo>
                    <a:pt x="11588" y="2574"/>
                    <a:pt x="11857" y="2589"/>
                    <a:pt x="12127" y="2615"/>
                  </a:cubicBezTo>
                  <a:cubicBezTo>
                    <a:pt x="12342" y="2615"/>
                    <a:pt x="12666" y="2615"/>
                    <a:pt x="12775" y="2266"/>
                  </a:cubicBezTo>
                  <a:close/>
                  <a:moveTo>
                    <a:pt x="10391" y="0"/>
                  </a:moveTo>
                  <a:cubicBezTo>
                    <a:pt x="6043" y="0"/>
                    <a:pt x="2121" y="3577"/>
                    <a:pt x="679" y="7613"/>
                  </a:cubicBezTo>
                  <a:cubicBezTo>
                    <a:pt x="-1265" y="12614"/>
                    <a:pt x="1112" y="18313"/>
                    <a:pt x="5971" y="20638"/>
                  </a:cubicBezTo>
                  <a:cubicBezTo>
                    <a:pt x="6725" y="20873"/>
                    <a:pt x="7373" y="21222"/>
                    <a:pt x="8239" y="21336"/>
                  </a:cubicBezTo>
                  <a:cubicBezTo>
                    <a:pt x="8969" y="21512"/>
                    <a:pt x="9726" y="21600"/>
                    <a:pt x="10486" y="21600"/>
                  </a:cubicBezTo>
                  <a:cubicBezTo>
                    <a:pt x="13777" y="21600"/>
                    <a:pt x="17136" y="19948"/>
                    <a:pt x="18715" y="16452"/>
                  </a:cubicBezTo>
                  <a:cubicBezTo>
                    <a:pt x="20335" y="13661"/>
                    <a:pt x="20335" y="9592"/>
                    <a:pt x="19039" y="6217"/>
                  </a:cubicBezTo>
                  <a:cubicBezTo>
                    <a:pt x="17743" y="3544"/>
                    <a:pt x="15905" y="1568"/>
                    <a:pt x="13423" y="984"/>
                  </a:cubicBezTo>
                  <a:lnTo>
                    <a:pt x="13208" y="984"/>
                  </a:lnTo>
                  <a:cubicBezTo>
                    <a:pt x="13099" y="753"/>
                    <a:pt x="12989" y="404"/>
                    <a:pt x="12560" y="286"/>
                  </a:cubicBezTo>
                  <a:cubicBezTo>
                    <a:pt x="12451" y="286"/>
                    <a:pt x="12236" y="173"/>
                    <a:pt x="12018" y="173"/>
                  </a:cubicBezTo>
                  <a:cubicBezTo>
                    <a:pt x="11472" y="55"/>
                    <a:pt x="10926" y="0"/>
                    <a:pt x="1039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6" name="Google Shape;552;p46"/>
            <p:cNvSpPr/>
            <p:nvPr/>
          </p:nvSpPr>
          <p:spPr>
            <a:xfrm>
              <a:off x="408577" y="190046"/>
              <a:ext cx="66542" cy="3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extrusionOk="0">
                  <a:moveTo>
                    <a:pt x="12619" y="0"/>
                  </a:moveTo>
                  <a:cubicBezTo>
                    <a:pt x="10820" y="0"/>
                    <a:pt x="9001" y="661"/>
                    <a:pt x="7286" y="1942"/>
                  </a:cubicBezTo>
                  <a:cubicBezTo>
                    <a:pt x="3689" y="5105"/>
                    <a:pt x="744" y="10810"/>
                    <a:pt x="82" y="17796"/>
                  </a:cubicBezTo>
                  <a:cubicBezTo>
                    <a:pt x="-238" y="20319"/>
                    <a:pt x="413" y="21600"/>
                    <a:pt x="1395" y="21600"/>
                  </a:cubicBezTo>
                  <a:lnTo>
                    <a:pt x="1726" y="21600"/>
                  </a:lnTo>
                  <a:cubicBezTo>
                    <a:pt x="2377" y="21600"/>
                    <a:pt x="3359" y="21600"/>
                    <a:pt x="3689" y="19058"/>
                  </a:cubicBezTo>
                  <a:cubicBezTo>
                    <a:pt x="4991" y="13993"/>
                    <a:pt x="7286" y="9549"/>
                    <a:pt x="10231" y="8288"/>
                  </a:cubicBezTo>
                  <a:cubicBezTo>
                    <a:pt x="11141" y="7627"/>
                    <a:pt x="12061" y="7347"/>
                    <a:pt x="12960" y="7347"/>
                  </a:cubicBezTo>
                  <a:cubicBezTo>
                    <a:pt x="14634" y="7347"/>
                    <a:pt x="16267" y="8308"/>
                    <a:pt x="17765" y="9549"/>
                  </a:cubicBezTo>
                  <a:cubicBezTo>
                    <a:pt x="18148" y="10310"/>
                    <a:pt x="18582" y="10650"/>
                    <a:pt x="19037" y="10650"/>
                  </a:cubicBezTo>
                  <a:cubicBezTo>
                    <a:pt x="19729" y="10650"/>
                    <a:pt x="20442" y="9809"/>
                    <a:pt x="21031" y="8288"/>
                  </a:cubicBezTo>
                  <a:cubicBezTo>
                    <a:pt x="21031" y="7647"/>
                    <a:pt x="21362" y="7647"/>
                    <a:pt x="21362" y="6386"/>
                  </a:cubicBezTo>
                  <a:cubicBezTo>
                    <a:pt x="21290" y="6666"/>
                    <a:pt x="21228" y="6806"/>
                    <a:pt x="21166" y="6806"/>
                  </a:cubicBezTo>
                  <a:cubicBezTo>
                    <a:pt x="20980" y="6806"/>
                    <a:pt x="20804" y="5445"/>
                    <a:pt x="20049" y="4484"/>
                  </a:cubicBezTo>
                  <a:cubicBezTo>
                    <a:pt x="17900" y="1441"/>
                    <a:pt x="15285" y="0"/>
                    <a:pt x="1261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7" name="Google Shape;553;p46"/>
            <p:cNvSpPr/>
            <p:nvPr/>
          </p:nvSpPr>
          <p:spPr>
            <a:xfrm>
              <a:off x="7441100" y="19832"/>
              <a:ext cx="150557" cy="15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04" h="21600" extrusionOk="0">
                  <a:moveTo>
                    <a:pt x="10718" y="0"/>
                  </a:moveTo>
                  <a:cubicBezTo>
                    <a:pt x="10612" y="147"/>
                    <a:pt x="10285" y="293"/>
                    <a:pt x="10064" y="293"/>
                  </a:cubicBezTo>
                  <a:cubicBezTo>
                    <a:pt x="9761" y="252"/>
                    <a:pt x="9458" y="234"/>
                    <a:pt x="9162" y="234"/>
                  </a:cubicBezTo>
                  <a:cubicBezTo>
                    <a:pt x="950" y="234"/>
                    <a:pt x="-4229" y="15291"/>
                    <a:pt x="4613" y="20477"/>
                  </a:cubicBezTo>
                  <a:cubicBezTo>
                    <a:pt x="5863" y="21215"/>
                    <a:pt x="7224" y="21600"/>
                    <a:pt x="8560" y="21600"/>
                  </a:cubicBezTo>
                  <a:cubicBezTo>
                    <a:pt x="11414" y="21600"/>
                    <a:pt x="14145" y="19835"/>
                    <a:pt x="15408" y="15974"/>
                  </a:cubicBezTo>
                  <a:cubicBezTo>
                    <a:pt x="17371" y="9729"/>
                    <a:pt x="14971" y="3485"/>
                    <a:pt x="10829" y="147"/>
                  </a:cubicBezTo>
                  <a:cubicBezTo>
                    <a:pt x="10718" y="147"/>
                    <a:pt x="10718" y="0"/>
                    <a:pt x="10718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8" name="Google Shape;554;p46"/>
            <p:cNvSpPr/>
            <p:nvPr/>
          </p:nvSpPr>
          <p:spPr>
            <a:xfrm>
              <a:off x="7421746" y="0"/>
              <a:ext cx="188555" cy="19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4" h="21600" extrusionOk="0">
                  <a:moveTo>
                    <a:pt x="12666" y="2372"/>
                  </a:moveTo>
                  <a:cubicBezTo>
                    <a:pt x="16338" y="4805"/>
                    <a:pt x="19145" y="9790"/>
                    <a:pt x="17095" y="15005"/>
                  </a:cubicBezTo>
                  <a:cubicBezTo>
                    <a:pt x="16447" y="16743"/>
                    <a:pt x="15257" y="18017"/>
                    <a:pt x="13532" y="18712"/>
                  </a:cubicBezTo>
                  <a:cubicBezTo>
                    <a:pt x="12594" y="19137"/>
                    <a:pt x="11547" y="19342"/>
                    <a:pt x="10480" y="19342"/>
                  </a:cubicBezTo>
                  <a:cubicBezTo>
                    <a:pt x="9204" y="19342"/>
                    <a:pt x="7902" y="19049"/>
                    <a:pt x="6725" y="18482"/>
                  </a:cubicBezTo>
                  <a:cubicBezTo>
                    <a:pt x="3271" y="16743"/>
                    <a:pt x="1651" y="13497"/>
                    <a:pt x="2513" y="9790"/>
                  </a:cubicBezTo>
                  <a:cubicBezTo>
                    <a:pt x="3431" y="6181"/>
                    <a:pt x="6749" y="2679"/>
                    <a:pt x="11196" y="2679"/>
                  </a:cubicBezTo>
                  <a:cubicBezTo>
                    <a:pt x="11465" y="2679"/>
                    <a:pt x="11741" y="2694"/>
                    <a:pt x="12018" y="2719"/>
                  </a:cubicBezTo>
                  <a:cubicBezTo>
                    <a:pt x="12236" y="2719"/>
                    <a:pt x="12560" y="2719"/>
                    <a:pt x="12666" y="2372"/>
                  </a:cubicBezTo>
                  <a:close/>
                  <a:moveTo>
                    <a:pt x="10391" y="0"/>
                  </a:moveTo>
                  <a:cubicBezTo>
                    <a:pt x="6043" y="0"/>
                    <a:pt x="2121" y="3565"/>
                    <a:pt x="679" y="7587"/>
                  </a:cubicBezTo>
                  <a:cubicBezTo>
                    <a:pt x="-1265" y="12688"/>
                    <a:pt x="1112" y="18251"/>
                    <a:pt x="5971" y="20685"/>
                  </a:cubicBezTo>
                  <a:cubicBezTo>
                    <a:pt x="6725" y="20916"/>
                    <a:pt x="7373" y="21146"/>
                    <a:pt x="8239" y="21380"/>
                  </a:cubicBezTo>
                  <a:cubicBezTo>
                    <a:pt x="8931" y="21523"/>
                    <a:pt x="9648" y="21600"/>
                    <a:pt x="10370" y="21600"/>
                  </a:cubicBezTo>
                  <a:cubicBezTo>
                    <a:pt x="13695" y="21600"/>
                    <a:pt x="17116" y="20015"/>
                    <a:pt x="18715" y="16396"/>
                  </a:cubicBezTo>
                  <a:cubicBezTo>
                    <a:pt x="20335" y="13731"/>
                    <a:pt x="20335" y="9673"/>
                    <a:pt x="19039" y="6313"/>
                  </a:cubicBezTo>
                  <a:cubicBezTo>
                    <a:pt x="17849" y="3532"/>
                    <a:pt x="15905" y="1676"/>
                    <a:pt x="13532" y="1098"/>
                  </a:cubicBezTo>
                  <a:lnTo>
                    <a:pt x="13208" y="1098"/>
                  </a:lnTo>
                  <a:cubicBezTo>
                    <a:pt x="13099" y="750"/>
                    <a:pt x="12989" y="516"/>
                    <a:pt x="12560" y="403"/>
                  </a:cubicBezTo>
                  <a:cubicBezTo>
                    <a:pt x="12451" y="403"/>
                    <a:pt x="12342" y="168"/>
                    <a:pt x="12018" y="168"/>
                  </a:cubicBezTo>
                  <a:cubicBezTo>
                    <a:pt x="11472" y="55"/>
                    <a:pt x="10926" y="0"/>
                    <a:pt x="1039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9" name="Google Shape;555;p46"/>
            <p:cNvSpPr/>
            <p:nvPr/>
          </p:nvSpPr>
          <p:spPr>
            <a:xfrm>
              <a:off x="7483959" y="51318"/>
              <a:ext cx="66524" cy="3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extrusionOk="0">
                  <a:moveTo>
                    <a:pt x="12799" y="0"/>
                  </a:moveTo>
                  <a:cubicBezTo>
                    <a:pt x="10949" y="0"/>
                    <a:pt x="9057" y="659"/>
                    <a:pt x="7280" y="1978"/>
                  </a:cubicBezTo>
                  <a:cubicBezTo>
                    <a:pt x="3683" y="5135"/>
                    <a:pt x="1069" y="10211"/>
                    <a:pt x="87" y="17804"/>
                  </a:cubicBezTo>
                  <a:cubicBezTo>
                    <a:pt x="-244" y="19702"/>
                    <a:pt x="407" y="21600"/>
                    <a:pt x="1389" y="21600"/>
                  </a:cubicBezTo>
                  <a:lnTo>
                    <a:pt x="1720" y="21600"/>
                  </a:lnTo>
                  <a:cubicBezTo>
                    <a:pt x="2371" y="21600"/>
                    <a:pt x="3353" y="21600"/>
                    <a:pt x="3683" y="19062"/>
                  </a:cubicBezTo>
                  <a:cubicBezTo>
                    <a:pt x="4996" y="13368"/>
                    <a:pt x="7280" y="9571"/>
                    <a:pt x="10225" y="8312"/>
                  </a:cubicBezTo>
                  <a:cubicBezTo>
                    <a:pt x="11259" y="7553"/>
                    <a:pt x="12292" y="7213"/>
                    <a:pt x="13305" y="7213"/>
                  </a:cubicBezTo>
                  <a:cubicBezTo>
                    <a:pt x="14866" y="7213"/>
                    <a:pt x="16375" y="8033"/>
                    <a:pt x="17759" y="9571"/>
                  </a:cubicBezTo>
                  <a:cubicBezTo>
                    <a:pt x="18214" y="10231"/>
                    <a:pt x="18628" y="10510"/>
                    <a:pt x="19020" y="10510"/>
                  </a:cubicBezTo>
                  <a:cubicBezTo>
                    <a:pt x="19754" y="10510"/>
                    <a:pt x="20395" y="9551"/>
                    <a:pt x="21036" y="8312"/>
                  </a:cubicBezTo>
                  <a:cubicBezTo>
                    <a:pt x="21036" y="7033"/>
                    <a:pt x="21356" y="7033"/>
                    <a:pt x="21356" y="6414"/>
                  </a:cubicBezTo>
                  <a:cubicBezTo>
                    <a:pt x="21356" y="6414"/>
                    <a:pt x="21036" y="5135"/>
                    <a:pt x="20054" y="3876"/>
                  </a:cubicBezTo>
                  <a:cubicBezTo>
                    <a:pt x="17945" y="1299"/>
                    <a:pt x="15403" y="0"/>
                    <a:pt x="1279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0" name="Google Shape;556;p46"/>
            <p:cNvSpPr/>
            <p:nvPr/>
          </p:nvSpPr>
          <p:spPr>
            <a:xfrm>
              <a:off x="7724930" y="657904"/>
              <a:ext cx="147547" cy="15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50" h="21600" extrusionOk="0">
                  <a:moveTo>
                    <a:pt x="7105" y="0"/>
                  </a:moveTo>
                  <a:cubicBezTo>
                    <a:pt x="6045" y="0"/>
                    <a:pt x="4978" y="157"/>
                    <a:pt x="3945" y="466"/>
                  </a:cubicBezTo>
                  <a:lnTo>
                    <a:pt x="3702" y="466"/>
                  </a:lnTo>
                  <a:cubicBezTo>
                    <a:pt x="3702" y="757"/>
                    <a:pt x="3702" y="1196"/>
                    <a:pt x="3464" y="1344"/>
                  </a:cubicBezTo>
                  <a:cubicBezTo>
                    <a:pt x="-2911" y="7970"/>
                    <a:pt x="98" y="21600"/>
                    <a:pt x="7722" y="21600"/>
                  </a:cubicBezTo>
                  <a:cubicBezTo>
                    <a:pt x="8847" y="21600"/>
                    <a:pt x="10069" y="21304"/>
                    <a:pt x="11375" y="20644"/>
                  </a:cubicBezTo>
                  <a:cubicBezTo>
                    <a:pt x="15574" y="18451"/>
                    <a:pt x="18689" y="12896"/>
                    <a:pt x="16770" y="7194"/>
                  </a:cubicBezTo>
                  <a:cubicBezTo>
                    <a:pt x="14972" y="2230"/>
                    <a:pt x="11084" y="0"/>
                    <a:pt x="7105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1" name="Google Shape;557;p46"/>
            <p:cNvSpPr/>
            <p:nvPr/>
          </p:nvSpPr>
          <p:spPr>
            <a:xfrm>
              <a:off x="7701863" y="639006"/>
              <a:ext cx="189462" cy="188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6" h="21600" extrusionOk="0">
                  <a:moveTo>
                    <a:pt x="8521" y="2298"/>
                  </a:moveTo>
                  <a:cubicBezTo>
                    <a:pt x="11975" y="2298"/>
                    <a:pt x="15524" y="3885"/>
                    <a:pt x="17190" y="7898"/>
                  </a:cubicBezTo>
                  <a:cubicBezTo>
                    <a:pt x="17829" y="9647"/>
                    <a:pt x="17829" y="11514"/>
                    <a:pt x="17190" y="13263"/>
                  </a:cubicBezTo>
                  <a:cubicBezTo>
                    <a:pt x="16337" y="15476"/>
                    <a:pt x="14529" y="17343"/>
                    <a:pt x="12402" y="18393"/>
                  </a:cubicBezTo>
                  <a:cubicBezTo>
                    <a:pt x="11276" y="18901"/>
                    <a:pt x="10194" y="19148"/>
                    <a:pt x="9179" y="19148"/>
                  </a:cubicBezTo>
                  <a:cubicBezTo>
                    <a:pt x="6931" y="19148"/>
                    <a:pt x="5026" y="17925"/>
                    <a:pt x="3779" y="15594"/>
                  </a:cubicBezTo>
                  <a:cubicBezTo>
                    <a:pt x="1864" y="12214"/>
                    <a:pt x="1864" y="6731"/>
                    <a:pt x="5483" y="3351"/>
                  </a:cubicBezTo>
                  <a:cubicBezTo>
                    <a:pt x="5591" y="3233"/>
                    <a:pt x="5695" y="2883"/>
                    <a:pt x="5695" y="2651"/>
                  </a:cubicBezTo>
                  <a:cubicBezTo>
                    <a:pt x="6602" y="2423"/>
                    <a:pt x="7556" y="2298"/>
                    <a:pt x="8521" y="2298"/>
                  </a:cubicBezTo>
                  <a:close/>
                  <a:moveTo>
                    <a:pt x="9586" y="0"/>
                  </a:moveTo>
                  <a:cubicBezTo>
                    <a:pt x="8081" y="0"/>
                    <a:pt x="6669" y="446"/>
                    <a:pt x="5376" y="1366"/>
                  </a:cubicBezTo>
                  <a:cubicBezTo>
                    <a:pt x="5164" y="1366"/>
                    <a:pt x="5164" y="1484"/>
                    <a:pt x="5164" y="1484"/>
                  </a:cubicBezTo>
                  <a:cubicBezTo>
                    <a:pt x="5056" y="1425"/>
                    <a:pt x="4898" y="1396"/>
                    <a:pt x="4737" y="1396"/>
                  </a:cubicBezTo>
                  <a:cubicBezTo>
                    <a:pt x="4579" y="1396"/>
                    <a:pt x="4418" y="1425"/>
                    <a:pt x="4314" y="1484"/>
                  </a:cubicBezTo>
                  <a:cubicBezTo>
                    <a:pt x="4206" y="1602"/>
                    <a:pt x="3994" y="1602"/>
                    <a:pt x="3887" y="1716"/>
                  </a:cubicBezTo>
                  <a:cubicBezTo>
                    <a:pt x="-263" y="4982"/>
                    <a:pt x="-794" y="11279"/>
                    <a:pt x="906" y="15712"/>
                  </a:cubicBezTo>
                  <a:cubicBezTo>
                    <a:pt x="2465" y="19468"/>
                    <a:pt x="5681" y="21600"/>
                    <a:pt x="9216" y="21600"/>
                  </a:cubicBezTo>
                  <a:cubicBezTo>
                    <a:pt x="10503" y="21600"/>
                    <a:pt x="11837" y="21316"/>
                    <a:pt x="13145" y="20724"/>
                  </a:cubicBezTo>
                  <a:cubicBezTo>
                    <a:pt x="13998" y="20374"/>
                    <a:pt x="14636" y="20024"/>
                    <a:pt x="15275" y="19442"/>
                  </a:cubicBezTo>
                  <a:cubicBezTo>
                    <a:pt x="18467" y="16876"/>
                    <a:pt x="20806" y="12446"/>
                    <a:pt x="19317" y="7781"/>
                  </a:cubicBezTo>
                  <a:cubicBezTo>
                    <a:pt x="18467" y="4514"/>
                    <a:pt x="15806" y="1716"/>
                    <a:pt x="12614" y="552"/>
                  </a:cubicBezTo>
                  <a:cubicBezTo>
                    <a:pt x="11569" y="184"/>
                    <a:pt x="10557" y="0"/>
                    <a:pt x="958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2" name="Google Shape;558;p46"/>
            <p:cNvSpPr/>
            <p:nvPr/>
          </p:nvSpPr>
          <p:spPr>
            <a:xfrm>
              <a:off x="7753533" y="683596"/>
              <a:ext cx="41992" cy="6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extrusionOk="0">
                  <a:moveTo>
                    <a:pt x="16120" y="0"/>
                  </a:moveTo>
                  <a:cubicBezTo>
                    <a:pt x="10227" y="1356"/>
                    <a:pt x="4831" y="4423"/>
                    <a:pt x="1389" y="8857"/>
                  </a:cubicBezTo>
                  <a:cubicBezTo>
                    <a:pt x="-1061" y="12947"/>
                    <a:pt x="-84" y="17037"/>
                    <a:pt x="2862" y="20448"/>
                  </a:cubicBezTo>
                  <a:cubicBezTo>
                    <a:pt x="3234" y="21213"/>
                    <a:pt x="4428" y="21600"/>
                    <a:pt x="5421" y="21600"/>
                  </a:cubicBezTo>
                  <a:cubicBezTo>
                    <a:pt x="5746" y="21600"/>
                    <a:pt x="6056" y="21557"/>
                    <a:pt x="6304" y="21471"/>
                  </a:cubicBezTo>
                  <a:lnTo>
                    <a:pt x="7281" y="21471"/>
                  </a:lnTo>
                  <a:cubicBezTo>
                    <a:pt x="7777" y="20793"/>
                    <a:pt x="8274" y="20104"/>
                    <a:pt x="8274" y="19082"/>
                  </a:cubicBezTo>
                  <a:cubicBezTo>
                    <a:pt x="6304" y="16359"/>
                    <a:pt x="7281" y="12947"/>
                    <a:pt x="8754" y="10224"/>
                  </a:cubicBezTo>
                  <a:cubicBezTo>
                    <a:pt x="10724" y="7835"/>
                    <a:pt x="13670" y="6135"/>
                    <a:pt x="17593" y="5112"/>
                  </a:cubicBezTo>
                  <a:cubicBezTo>
                    <a:pt x="20058" y="4768"/>
                    <a:pt x="20539" y="3401"/>
                    <a:pt x="20058" y="2045"/>
                  </a:cubicBezTo>
                  <a:cubicBezTo>
                    <a:pt x="20058" y="1700"/>
                    <a:pt x="20058" y="1700"/>
                    <a:pt x="19562" y="1356"/>
                  </a:cubicBezTo>
                  <a:cubicBezTo>
                    <a:pt x="18585" y="334"/>
                    <a:pt x="17593" y="0"/>
                    <a:pt x="1612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3" name="Google Shape;559;p46"/>
            <p:cNvSpPr/>
            <p:nvPr/>
          </p:nvSpPr>
          <p:spPr>
            <a:xfrm>
              <a:off x="7859749" y="383635"/>
              <a:ext cx="148323" cy="15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44" h="21600" extrusionOk="0">
                  <a:moveTo>
                    <a:pt x="7161" y="0"/>
                  </a:moveTo>
                  <a:cubicBezTo>
                    <a:pt x="6073" y="0"/>
                    <a:pt x="4974" y="156"/>
                    <a:pt x="3893" y="463"/>
                  </a:cubicBezTo>
                  <a:lnTo>
                    <a:pt x="3773" y="463"/>
                  </a:lnTo>
                  <a:cubicBezTo>
                    <a:pt x="3773" y="752"/>
                    <a:pt x="3773" y="1188"/>
                    <a:pt x="3415" y="1335"/>
                  </a:cubicBezTo>
                  <a:cubicBezTo>
                    <a:pt x="-2924" y="8046"/>
                    <a:pt x="159" y="21600"/>
                    <a:pt x="7767" y="21600"/>
                  </a:cubicBezTo>
                  <a:cubicBezTo>
                    <a:pt x="8885" y="21600"/>
                    <a:pt x="10105" y="21306"/>
                    <a:pt x="11403" y="20655"/>
                  </a:cubicBezTo>
                  <a:cubicBezTo>
                    <a:pt x="15578" y="18476"/>
                    <a:pt x="18676" y="12811"/>
                    <a:pt x="16767" y="7146"/>
                  </a:cubicBezTo>
                  <a:cubicBezTo>
                    <a:pt x="15073" y="2216"/>
                    <a:pt x="11226" y="0"/>
                    <a:pt x="7161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4" name="Google Shape;560;p46"/>
            <p:cNvSpPr/>
            <p:nvPr/>
          </p:nvSpPr>
          <p:spPr>
            <a:xfrm>
              <a:off x="7838473" y="364962"/>
              <a:ext cx="189069" cy="18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extrusionOk="0">
                  <a:moveTo>
                    <a:pt x="8671" y="2330"/>
                  </a:moveTo>
                  <a:cubicBezTo>
                    <a:pt x="12129" y="2330"/>
                    <a:pt x="15576" y="3951"/>
                    <a:pt x="17059" y="7999"/>
                  </a:cubicBezTo>
                  <a:cubicBezTo>
                    <a:pt x="17808" y="9749"/>
                    <a:pt x="17808" y="11733"/>
                    <a:pt x="17059" y="13483"/>
                  </a:cubicBezTo>
                  <a:cubicBezTo>
                    <a:pt x="16309" y="15584"/>
                    <a:pt x="14384" y="17568"/>
                    <a:pt x="12247" y="18504"/>
                  </a:cubicBezTo>
                  <a:cubicBezTo>
                    <a:pt x="11143" y="19012"/>
                    <a:pt x="10069" y="19263"/>
                    <a:pt x="9060" y="19263"/>
                  </a:cubicBezTo>
                  <a:cubicBezTo>
                    <a:pt x="6834" y="19263"/>
                    <a:pt x="4906" y="18065"/>
                    <a:pt x="3586" y="15817"/>
                  </a:cubicBezTo>
                  <a:cubicBezTo>
                    <a:pt x="1766" y="12433"/>
                    <a:pt x="1766" y="6830"/>
                    <a:pt x="5295" y="3443"/>
                  </a:cubicBezTo>
                  <a:cubicBezTo>
                    <a:pt x="5511" y="3328"/>
                    <a:pt x="5616" y="3093"/>
                    <a:pt x="5616" y="2742"/>
                  </a:cubicBezTo>
                  <a:cubicBezTo>
                    <a:pt x="6601" y="2477"/>
                    <a:pt x="7638" y="2330"/>
                    <a:pt x="8671" y="2330"/>
                  </a:cubicBezTo>
                  <a:close/>
                  <a:moveTo>
                    <a:pt x="9468" y="0"/>
                  </a:moveTo>
                  <a:cubicBezTo>
                    <a:pt x="7972" y="0"/>
                    <a:pt x="6561" y="446"/>
                    <a:pt x="5295" y="1342"/>
                  </a:cubicBezTo>
                  <a:cubicBezTo>
                    <a:pt x="5190" y="1342"/>
                    <a:pt x="5190" y="1460"/>
                    <a:pt x="5190" y="1460"/>
                  </a:cubicBezTo>
                  <a:cubicBezTo>
                    <a:pt x="5082" y="1401"/>
                    <a:pt x="4923" y="1371"/>
                    <a:pt x="4748" y="1371"/>
                  </a:cubicBezTo>
                  <a:cubicBezTo>
                    <a:pt x="4576" y="1371"/>
                    <a:pt x="4386" y="1401"/>
                    <a:pt x="4228" y="1460"/>
                  </a:cubicBezTo>
                  <a:cubicBezTo>
                    <a:pt x="4120" y="1578"/>
                    <a:pt x="4012" y="1578"/>
                    <a:pt x="3907" y="1810"/>
                  </a:cubicBezTo>
                  <a:cubicBezTo>
                    <a:pt x="-263" y="4961"/>
                    <a:pt x="-800" y="11264"/>
                    <a:pt x="912" y="15817"/>
                  </a:cubicBezTo>
                  <a:cubicBezTo>
                    <a:pt x="2475" y="19492"/>
                    <a:pt x="5700" y="21600"/>
                    <a:pt x="9245" y="21600"/>
                  </a:cubicBezTo>
                  <a:cubicBezTo>
                    <a:pt x="10545" y="21600"/>
                    <a:pt x="11889" y="21316"/>
                    <a:pt x="13209" y="20719"/>
                  </a:cubicBezTo>
                  <a:cubicBezTo>
                    <a:pt x="14064" y="20487"/>
                    <a:pt x="14705" y="20019"/>
                    <a:pt x="15347" y="19436"/>
                  </a:cubicBezTo>
                  <a:cubicBezTo>
                    <a:pt x="18555" y="16867"/>
                    <a:pt x="20800" y="12433"/>
                    <a:pt x="19412" y="7763"/>
                  </a:cubicBezTo>
                  <a:cubicBezTo>
                    <a:pt x="18450" y="4729"/>
                    <a:pt x="15776" y="1810"/>
                    <a:pt x="12676" y="641"/>
                  </a:cubicBezTo>
                  <a:cubicBezTo>
                    <a:pt x="11582" y="214"/>
                    <a:pt x="10505" y="0"/>
                    <a:pt x="946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5" name="Google Shape;561;p46"/>
            <p:cNvSpPr/>
            <p:nvPr/>
          </p:nvSpPr>
          <p:spPr>
            <a:xfrm>
              <a:off x="7888762" y="410550"/>
              <a:ext cx="41758" cy="6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1600" extrusionOk="0">
                  <a:moveTo>
                    <a:pt x="17723" y="0"/>
                  </a:moveTo>
                  <a:cubicBezTo>
                    <a:pt x="17320" y="0"/>
                    <a:pt x="16855" y="76"/>
                    <a:pt x="16297" y="270"/>
                  </a:cubicBezTo>
                  <a:cubicBezTo>
                    <a:pt x="9924" y="1295"/>
                    <a:pt x="4512" y="4372"/>
                    <a:pt x="1566" y="9165"/>
                  </a:cubicBezTo>
                  <a:cubicBezTo>
                    <a:pt x="-884" y="12921"/>
                    <a:pt x="-388" y="17369"/>
                    <a:pt x="2558" y="20780"/>
                  </a:cubicBezTo>
                  <a:cubicBezTo>
                    <a:pt x="3272" y="21287"/>
                    <a:pt x="4249" y="21600"/>
                    <a:pt x="5303" y="21600"/>
                  </a:cubicBezTo>
                  <a:cubicBezTo>
                    <a:pt x="5691" y="21600"/>
                    <a:pt x="6094" y="21557"/>
                    <a:pt x="6481" y="21470"/>
                  </a:cubicBezTo>
                  <a:lnTo>
                    <a:pt x="6978" y="21470"/>
                  </a:lnTo>
                  <a:cubicBezTo>
                    <a:pt x="7458" y="21125"/>
                    <a:pt x="8451" y="20100"/>
                    <a:pt x="8451" y="19419"/>
                  </a:cubicBezTo>
                  <a:cubicBezTo>
                    <a:pt x="6481" y="16343"/>
                    <a:pt x="6978" y="12921"/>
                    <a:pt x="8931" y="10525"/>
                  </a:cubicBezTo>
                  <a:cubicBezTo>
                    <a:pt x="10901" y="7794"/>
                    <a:pt x="13847" y="6088"/>
                    <a:pt x="17289" y="5397"/>
                  </a:cubicBezTo>
                  <a:cubicBezTo>
                    <a:pt x="19739" y="4717"/>
                    <a:pt x="20716" y="3692"/>
                    <a:pt x="19739" y="2321"/>
                  </a:cubicBezTo>
                  <a:cubicBezTo>
                    <a:pt x="19739" y="1986"/>
                    <a:pt x="19739" y="1986"/>
                    <a:pt x="19243" y="1295"/>
                  </a:cubicBezTo>
                  <a:cubicBezTo>
                    <a:pt x="19243" y="561"/>
                    <a:pt x="18747" y="0"/>
                    <a:pt x="1772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6" name="Google Shape;562;p46"/>
            <p:cNvSpPr/>
            <p:nvPr/>
          </p:nvSpPr>
          <p:spPr>
            <a:xfrm>
              <a:off x="0" y="388947"/>
              <a:ext cx="250488" cy="24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extrusionOk="0">
                  <a:moveTo>
                    <a:pt x="9338" y="1796"/>
                  </a:moveTo>
                  <a:cubicBezTo>
                    <a:pt x="14051" y="1796"/>
                    <a:pt x="19070" y="6274"/>
                    <a:pt x="18913" y="12346"/>
                  </a:cubicBezTo>
                  <a:cubicBezTo>
                    <a:pt x="18913" y="12699"/>
                    <a:pt x="19080" y="12964"/>
                    <a:pt x="19332" y="13139"/>
                  </a:cubicBezTo>
                  <a:cubicBezTo>
                    <a:pt x="19332" y="13139"/>
                    <a:pt x="19247" y="13139"/>
                    <a:pt x="19247" y="13228"/>
                  </a:cubicBezTo>
                  <a:cubicBezTo>
                    <a:pt x="17278" y="17008"/>
                    <a:pt x="13711" y="19806"/>
                    <a:pt x="9709" y="19806"/>
                  </a:cubicBezTo>
                  <a:cubicBezTo>
                    <a:pt x="8762" y="19806"/>
                    <a:pt x="7790" y="19651"/>
                    <a:pt x="6809" y="19314"/>
                  </a:cubicBezTo>
                  <a:cubicBezTo>
                    <a:pt x="2103" y="17637"/>
                    <a:pt x="673" y="11906"/>
                    <a:pt x="2270" y="7494"/>
                  </a:cubicBezTo>
                  <a:cubicBezTo>
                    <a:pt x="3674" y="3476"/>
                    <a:pt x="6450" y="1796"/>
                    <a:pt x="9338" y="1796"/>
                  </a:cubicBezTo>
                  <a:close/>
                  <a:moveTo>
                    <a:pt x="9882" y="0"/>
                  </a:moveTo>
                  <a:cubicBezTo>
                    <a:pt x="5848" y="0"/>
                    <a:pt x="2162" y="2710"/>
                    <a:pt x="590" y="7230"/>
                  </a:cubicBezTo>
                  <a:cubicBezTo>
                    <a:pt x="253" y="8113"/>
                    <a:pt x="169" y="8817"/>
                    <a:pt x="86" y="9875"/>
                  </a:cubicBezTo>
                  <a:cubicBezTo>
                    <a:pt x="-418" y="14109"/>
                    <a:pt x="1262" y="18874"/>
                    <a:pt x="5548" y="20901"/>
                  </a:cubicBezTo>
                  <a:cubicBezTo>
                    <a:pt x="6745" y="21366"/>
                    <a:pt x="8077" y="21600"/>
                    <a:pt x="9444" y="21600"/>
                  </a:cubicBezTo>
                  <a:cubicBezTo>
                    <a:pt x="11440" y="21600"/>
                    <a:pt x="13502" y="21101"/>
                    <a:pt x="15298" y="20107"/>
                  </a:cubicBezTo>
                  <a:cubicBezTo>
                    <a:pt x="17820" y="18695"/>
                    <a:pt x="19499" y="16314"/>
                    <a:pt x="19836" y="13668"/>
                  </a:cubicBezTo>
                  <a:lnTo>
                    <a:pt x="19836" y="13493"/>
                  </a:lnTo>
                  <a:cubicBezTo>
                    <a:pt x="20174" y="13404"/>
                    <a:pt x="20341" y="13050"/>
                    <a:pt x="20426" y="12699"/>
                  </a:cubicBezTo>
                  <a:cubicBezTo>
                    <a:pt x="20426" y="12521"/>
                    <a:pt x="20593" y="12346"/>
                    <a:pt x="20593" y="12170"/>
                  </a:cubicBezTo>
                  <a:cubicBezTo>
                    <a:pt x="21182" y="6614"/>
                    <a:pt x="17063" y="1938"/>
                    <a:pt x="12692" y="440"/>
                  </a:cubicBezTo>
                  <a:cubicBezTo>
                    <a:pt x="11753" y="142"/>
                    <a:pt x="10808" y="0"/>
                    <a:pt x="988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7" name="Google Shape;563;p46"/>
            <p:cNvSpPr/>
            <p:nvPr/>
          </p:nvSpPr>
          <p:spPr>
            <a:xfrm>
              <a:off x="143008" y="459293"/>
              <a:ext cx="55445" cy="9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4" h="21600" extrusionOk="0">
                  <a:moveTo>
                    <a:pt x="1010" y="0"/>
                  </a:moveTo>
                  <a:cubicBezTo>
                    <a:pt x="-88" y="661"/>
                    <a:pt x="-828" y="2200"/>
                    <a:pt x="1738" y="2861"/>
                  </a:cubicBezTo>
                  <a:cubicBezTo>
                    <a:pt x="11619" y="5068"/>
                    <a:pt x="17478" y="12342"/>
                    <a:pt x="11989" y="18516"/>
                  </a:cubicBezTo>
                  <a:cubicBezTo>
                    <a:pt x="10891" y="19839"/>
                    <a:pt x="13087" y="21161"/>
                    <a:pt x="14913" y="21600"/>
                  </a:cubicBezTo>
                  <a:cubicBezTo>
                    <a:pt x="15652" y="21600"/>
                    <a:pt x="16380" y="21161"/>
                    <a:pt x="17108" y="20500"/>
                  </a:cubicBezTo>
                  <a:cubicBezTo>
                    <a:pt x="20772" y="16532"/>
                    <a:pt x="20772" y="11242"/>
                    <a:pt x="17478" y="7274"/>
                  </a:cubicBezTo>
                  <a:cubicBezTo>
                    <a:pt x="14554" y="3306"/>
                    <a:pt x="9423" y="877"/>
                    <a:pt x="283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8" name="Google Shape;564;p46"/>
            <p:cNvSpPr/>
            <p:nvPr/>
          </p:nvSpPr>
          <p:spPr>
            <a:xfrm>
              <a:off x="19931" y="409713"/>
              <a:ext cx="214581" cy="20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extrusionOk="0">
                  <a:moveTo>
                    <a:pt x="12499" y="5049"/>
                  </a:moveTo>
                  <a:cubicBezTo>
                    <a:pt x="16585" y="6111"/>
                    <a:pt x="18241" y="11411"/>
                    <a:pt x="16391" y="15121"/>
                  </a:cubicBezTo>
                  <a:cubicBezTo>
                    <a:pt x="16293" y="15546"/>
                    <a:pt x="15906" y="15546"/>
                    <a:pt x="15709" y="15546"/>
                  </a:cubicBezTo>
                  <a:cubicBezTo>
                    <a:pt x="15125" y="15546"/>
                    <a:pt x="14640" y="14803"/>
                    <a:pt x="14932" y="14063"/>
                  </a:cubicBezTo>
                  <a:cubicBezTo>
                    <a:pt x="16391" y="11304"/>
                    <a:pt x="14834" y="7701"/>
                    <a:pt x="12207" y="6533"/>
                  </a:cubicBezTo>
                  <a:cubicBezTo>
                    <a:pt x="11525" y="6214"/>
                    <a:pt x="11721" y="5578"/>
                    <a:pt x="12013" y="5156"/>
                  </a:cubicBezTo>
                  <a:cubicBezTo>
                    <a:pt x="12207" y="5049"/>
                    <a:pt x="12400" y="5049"/>
                    <a:pt x="12499" y="5049"/>
                  </a:cubicBezTo>
                  <a:close/>
                  <a:moveTo>
                    <a:pt x="8880" y="0"/>
                  </a:moveTo>
                  <a:cubicBezTo>
                    <a:pt x="5550" y="0"/>
                    <a:pt x="2352" y="2019"/>
                    <a:pt x="726" y="6851"/>
                  </a:cubicBezTo>
                  <a:cubicBezTo>
                    <a:pt x="-1123" y="12154"/>
                    <a:pt x="533" y="19045"/>
                    <a:pt x="5980" y="20954"/>
                  </a:cubicBezTo>
                  <a:cubicBezTo>
                    <a:pt x="7156" y="21396"/>
                    <a:pt x="8318" y="21600"/>
                    <a:pt x="9451" y="21600"/>
                  </a:cubicBezTo>
                  <a:cubicBezTo>
                    <a:pt x="14035" y="21600"/>
                    <a:pt x="18096" y="18252"/>
                    <a:pt x="20283" y="13745"/>
                  </a:cubicBezTo>
                  <a:cubicBezTo>
                    <a:pt x="20283" y="13638"/>
                    <a:pt x="20477" y="13638"/>
                    <a:pt x="20477" y="13638"/>
                  </a:cubicBezTo>
                  <a:cubicBezTo>
                    <a:pt x="20185" y="13427"/>
                    <a:pt x="19992" y="13109"/>
                    <a:pt x="19992" y="12683"/>
                  </a:cubicBezTo>
                  <a:cubicBezTo>
                    <a:pt x="20111" y="5384"/>
                    <a:pt x="14317" y="0"/>
                    <a:pt x="8880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73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8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Texte du titre"/>
          <p:cNvSpPr txBox="1">
            <a:spLocks noGrp="1"/>
          </p:cNvSpPr>
          <p:nvPr>
            <p:ph type="title"/>
          </p:nvPr>
        </p:nvSpPr>
        <p:spPr>
          <a:xfrm>
            <a:off x="3643950" y="1964400"/>
            <a:ext cx="1856101" cy="12147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grpSp>
        <p:nvGrpSpPr>
          <p:cNvPr id="754" name="Google Shape;567;p47"/>
          <p:cNvGrpSpPr/>
          <p:nvPr/>
        </p:nvGrpSpPr>
        <p:grpSpPr>
          <a:xfrm>
            <a:off x="7602369" y="357448"/>
            <a:ext cx="1117718" cy="1136362"/>
            <a:chOff x="0" y="0"/>
            <a:chExt cx="1117717" cy="1136360"/>
          </a:xfrm>
        </p:grpSpPr>
        <p:sp>
          <p:nvSpPr>
            <p:cNvPr id="739" name="Google Shape;568;p47"/>
            <p:cNvSpPr/>
            <p:nvPr/>
          </p:nvSpPr>
          <p:spPr>
            <a:xfrm>
              <a:off x="0" y="0"/>
              <a:ext cx="1117718" cy="113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600" extrusionOk="0">
                  <a:moveTo>
                    <a:pt x="18848" y="326"/>
                  </a:moveTo>
                  <a:cubicBezTo>
                    <a:pt x="19302" y="326"/>
                    <a:pt x="19773" y="497"/>
                    <a:pt x="20177" y="895"/>
                  </a:cubicBezTo>
                  <a:cubicBezTo>
                    <a:pt x="20799" y="1504"/>
                    <a:pt x="20935" y="2426"/>
                    <a:pt x="20527" y="3192"/>
                  </a:cubicBezTo>
                  <a:cubicBezTo>
                    <a:pt x="20190" y="3783"/>
                    <a:pt x="19545" y="4230"/>
                    <a:pt x="18890" y="4230"/>
                  </a:cubicBezTo>
                  <a:cubicBezTo>
                    <a:pt x="18675" y="4230"/>
                    <a:pt x="18459" y="4182"/>
                    <a:pt x="18252" y="4075"/>
                  </a:cubicBezTo>
                  <a:cubicBezTo>
                    <a:pt x="18427" y="3898"/>
                    <a:pt x="18602" y="3702"/>
                    <a:pt x="18797" y="3526"/>
                  </a:cubicBezTo>
                  <a:cubicBezTo>
                    <a:pt x="18894" y="3427"/>
                    <a:pt x="18816" y="3329"/>
                    <a:pt x="18739" y="3290"/>
                  </a:cubicBezTo>
                  <a:cubicBezTo>
                    <a:pt x="18755" y="2948"/>
                    <a:pt x="18492" y="2577"/>
                    <a:pt x="18168" y="2577"/>
                  </a:cubicBezTo>
                  <a:cubicBezTo>
                    <a:pt x="18119" y="2577"/>
                    <a:pt x="18069" y="2585"/>
                    <a:pt x="18019" y="2603"/>
                  </a:cubicBezTo>
                  <a:cubicBezTo>
                    <a:pt x="17961" y="2623"/>
                    <a:pt x="17961" y="2623"/>
                    <a:pt x="17941" y="2642"/>
                  </a:cubicBezTo>
                  <a:cubicBezTo>
                    <a:pt x="17917" y="2634"/>
                    <a:pt x="17896" y="2629"/>
                    <a:pt x="17876" y="2629"/>
                  </a:cubicBezTo>
                  <a:cubicBezTo>
                    <a:pt x="17848" y="2629"/>
                    <a:pt x="17820" y="2639"/>
                    <a:pt x="17786" y="2662"/>
                  </a:cubicBezTo>
                  <a:cubicBezTo>
                    <a:pt x="17630" y="2819"/>
                    <a:pt x="17436" y="2996"/>
                    <a:pt x="17261" y="3153"/>
                  </a:cubicBezTo>
                  <a:cubicBezTo>
                    <a:pt x="17280" y="3133"/>
                    <a:pt x="17280" y="3114"/>
                    <a:pt x="17261" y="3094"/>
                  </a:cubicBezTo>
                  <a:cubicBezTo>
                    <a:pt x="16444" y="1662"/>
                    <a:pt x="17580" y="326"/>
                    <a:pt x="18848" y="326"/>
                  </a:cubicBezTo>
                  <a:close/>
                  <a:moveTo>
                    <a:pt x="18039" y="2799"/>
                  </a:moveTo>
                  <a:cubicBezTo>
                    <a:pt x="18330" y="2838"/>
                    <a:pt x="18544" y="3015"/>
                    <a:pt x="18544" y="3309"/>
                  </a:cubicBezTo>
                  <a:cubicBezTo>
                    <a:pt x="17241" y="4586"/>
                    <a:pt x="15706" y="5861"/>
                    <a:pt x="14655" y="7392"/>
                  </a:cubicBezTo>
                  <a:cubicBezTo>
                    <a:pt x="14480" y="7196"/>
                    <a:pt x="14305" y="7020"/>
                    <a:pt x="14072" y="6862"/>
                  </a:cubicBezTo>
                  <a:cubicBezTo>
                    <a:pt x="15433" y="5587"/>
                    <a:pt x="16678" y="4154"/>
                    <a:pt x="18019" y="2838"/>
                  </a:cubicBezTo>
                  <a:cubicBezTo>
                    <a:pt x="18019" y="2819"/>
                    <a:pt x="18039" y="2819"/>
                    <a:pt x="18039" y="2799"/>
                  </a:cubicBezTo>
                  <a:close/>
                  <a:moveTo>
                    <a:pt x="3769" y="7489"/>
                  </a:moveTo>
                  <a:cubicBezTo>
                    <a:pt x="3807" y="7489"/>
                    <a:pt x="3846" y="7496"/>
                    <a:pt x="3885" y="7510"/>
                  </a:cubicBezTo>
                  <a:lnTo>
                    <a:pt x="3924" y="7510"/>
                  </a:lnTo>
                  <a:cubicBezTo>
                    <a:pt x="5421" y="8021"/>
                    <a:pt x="6976" y="8354"/>
                    <a:pt x="8551" y="8453"/>
                  </a:cubicBezTo>
                  <a:cubicBezTo>
                    <a:pt x="8551" y="8571"/>
                    <a:pt x="8609" y="8610"/>
                    <a:pt x="8609" y="8630"/>
                  </a:cubicBezTo>
                  <a:cubicBezTo>
                    <a:pt x="8532" y="8845"/>
                    <a:pt x="8492" y="9042"/>
                    <a:pt x="8434" y="9277"/>
                  </a:cubicBezTo>
                  <a:cubicBezTo>
                    <a:pt x="8434" y="9257"/>
                    <a:pt x="8434" y="9257"/>
                    <a:pt x="8415" y="9257"/>
                  </a:cubicBezTo>
                  <a:cubicBezTo>
                    <a:pt x="6762" y="8904"/>
                    <a:pt x="5129" y="8531"/>
                    <a:pt x="3515" y="8099"/>
                  </a:cubicBezTo>
                  <a:lnTo>
                    <a:pt x="3437" y="8099"/>
                  </a:lnTo>
                  <a:lnTo>
                    <a:pt x="3437" y="8040"/>
                  </a:lnTo>
                  <a:cubicBezTo>
                    <a:pt x="3302" y="7817"/>
                    <a:pt x="3507" y="7489"/>
                    <a:pt x="3769" y="7489"/>
                  </a:cubicBezTo>
                  <a:close/>
                  <a:moveTo>
                    <a:pt x="2715" y="5833"/>
                  </a:moveTo>
                  <a:cubicBezTo>
                    <a:pt x="3556" y="5833"/>
                    <a:pt x="4319" y="6458"/>
                    <a:pt x="4370" y="7333"/>
                  </a:cubicBezTo>
                  <a:cubicBezTo>
                    <a:pt x="4176" y="7255"/>
                    <a:pt x="3962" y="7196"/>
                    <a:pt x="3749" y="7118"/>
                  </a:cubicBezTo>
                  <a:cubicBezTo>
                    <a:pt x="3729" y="7108"/>
                    <a:pt x="3710" y="7104"/>
                    <a:pt x="3692" y="7104"/>
                  </a:cubicBezTo>
                  <a:cubicBezTo>
                    <a:pt x="3603" y="7104"/>
                    <a:pt x="3538" y="7213"/>
                    <a:pt x="3554" y="7294"/>
                  </a:cubicBezTo>
                  <a:cubicBezTo>
                    <a:pt x="3243" y="7432"/>
                    <a:pt x="3049" y="7883"/>
                    <a:pt x="3282" y="8178"/>
                  </a:cubicBezTo>
                  <a:cubicBezTo>
                    <a:pt x="3282" y="8198"/>
                    <a:pt x="3321" y="8198"/>
                    <a:pt x="3340" y="8198"/>
                  </a:cubicBezTo>
                  <a:cubicBezTo>
                    <a:pt x="3321" y="8276"/>
                    <a:pt x="3340" y="8394"/>
                    <a:pt x="3437" y="8413"/>
                  </a:cubicBezTo>
                  <a:cubicBezTo>
                    <a:pt x="3729" y="8512"/>
                    <a:pt x="4021" y="8610"/>
                    <a:pt x="4312" y="8688"/>
                  </a:cubicBezTo>
                  <a:cubicBezTo>
                    <a:pt x="3783" y="9241"/>
                    <a:pt x="3125" y="9572"/>
                    <a:pt x="2357" y="9572"/>
                  </a:cubicBezTo>
                  <a:cubicBezTo>
                    <a:pt x="2335" y="9572"/>
                    <a:pt x="2313" y="9572"/>
                    <a:pt x="2290" y="9572"/>
                  </a:cubicBezTo>
                  <a:cubicBezTo>
                    <a:pt x="1201" y="9552"/>
                    <a:pt x="-159" y="8708"/>
                    <a:pt x="463" y="7432"/>
                  </a:cubicBezTo>
                  <a:cubicBezTo>
                    <a:pt x="851" y="6667"/>
                    <a:pt x="1571" y="6019"/>
                    <a:pt x="2407" y="5861"/>
                  </a:cubicBezTo>
                  <a:cubicBezTo>
                    <a:pt x="2510" y="5842"/>
                    <a:pt x="2613" y="5833"/>
                    <a:pt x="2715" y="5833"/>
                  </a:cubicBezTo>
                  <a:close/>
                  <a:moveTo>
                    <a:pt x="11764" y="6638"/>
                  </a:moveTo>
                  <a:cubicBezTo>
                    <a:pt x="12773" y="6638"/>
                    <a:pt x="13795" y="6967"/>
                    <a:pt x="14364" y="7550"/>
                  </a:cubicBezTo>
                  <a:cubicBezTo>
                    <a:pt x="15530" y="8767"/>
                    <a:pt x="15725" y="10886"/>
                    <a:pt x="14558" y="12163"/>
                  </a:cubicBezTo>
                  <a:cubicBezTo>
                    <a:pt x="13893" y="12896"/>
                    <a:pt x="12909" y="13322"/>
                    <a:pt x="11936" y="13322"/>
                  </a:cubicBezTo>
                  <a:cubicBezTo>
                    <a:pt x="11373" y="13322"/>
                    <a:pt x="10812" y="13179"/>
                    <a:pt x="10320" y="12869"/>
                  </a:cubicBezTo>
                  <a:cubicBezTo>
                    <a:pt x="8881" y="11986"/>
                    <a:pt x="8415" y="10180"/>
                    <a:pt x="8881" y="8630"/>
                  </a:cubicBezTo>
                  <a:cubicBezTo>
                    <a:pt x="8881" y="8610"/>
                    <a:pt x="8901" y="8590"/>
                    <a:pt x="8901" y="8551"/>
                  </a:cubicBezTo>
                  <a:cubicBezTo>
                    <a:pt x="8920" y="8531"/>
                    <a:pt x="8920" y="8512"/>
                    <a:pt x="8920" y="8492"/>
                  </a:cubicBezTo>
                  <a:lnTo>
                    <a:pt x="8920" y="8433"/>
                  </a:lnTo>
                  <a:cubicBezTo>
                    <a:pt x="9183" y="7184"/>
                    <a:pt x="10463" y="6638"/>
                    <a:pt x="11764" y="6638"/>
                  </a:cubicBezTo>
                  <a:close/>
                  <a:moveTo>
                    <a:pt x="13392" y="13340"/>
                  </a:moveTo>
                  <a:cubicBezTo>
                    <a:pt x="13878" y="15009"/>
                    <a:pt x="14480" y="16717"/>
                    <a:pt x="15142" y="18327"/>
                  </a:cubicBezTo>
                  <a:cubicBezTo>
                    <a:pt x="15122" y="18327"/>
                    <a:pt x="15103" y="18346"/>
                    <a:pt x="15103" y="18385"/>
                  </a:cubicBezTo>
                  <a:cubicBezTo>
                    <a:pt x="15056" y="18572"/>
                    <a:pt x="14863" y="18710"/>
                    <a:pt x="14679" y="18710"/>
                  </a:cubicBezTo>
                  <a:cubicBezTo>
                    <a:pt x="14631" y="18710"/>
                    <a:pt x="14584" y="18700"/>
                    <a:pt x="14539" y="18680"/>
                  </a:cubicBezTo>
                  <a:cubicBezTo>
                    <a:pt x="13995" y="16933"/>
                    <a:pt x="13120" y="15264"/>
                    <a:pt x="12439" y="13596"/>
                  </a:cubicBezTo>
                  <a:cubicBezTo>
                    <a:pt x="12769" y="13537"/>
                    <a:pt x="13081" y="13478"/>
                    <a:pt x="13392" y="13340"/>
                  </a:cubicBezTo>
                  <a:close/>
                  <a:moveTo>
                    <a:pt x="13975" y="17914"/>
                  </a:moveTo>
                  <a:cubicBezTo>
                    <a:pt x="14092" y="18130"/>
                    <a:pt x="14228" y="18346"/>
                    <a:pt x="14364" y="18562"/>
                  </a:cubicBezTo>
                  <a:cubicBezTo>
                    <a:pt x="14325" y="18562"/>
                    <a:pt x="14305" y="18621"/>
                    <a:pt x="14325" y="18660"/>
                  </a:cubicBezTo>
                  <a:cubicBezTo>
                    <a:pt x="14428" y="18812"/>
                    <a:pt x="14588" y="18879"/>
                    <a:pt x="14752" y="18879"/>
                  </a:cubicBezTo>
                  <a:cubicBezTo>
                    <a:pt x="14991" y="18879"/>
                    <a:pt x="15236" y="18736"/>
                    <a:pt x="15317" y="18503"/>
                  </a:cubicBezTo>
                  <a:cubicBezTo>
                    <a:pt x="15325" y="18505"/>
                    <a:pt x="15333" y="18506"/>
                    <a:pt x="15342" y="18506"/>
                  </a:cubicBezTo>
                  <a:cubicBezTo>
                    <a:pt x="15413" y="18506"/>
                    <a:pt x="15488" y="18434"/>
                    <a:pt x="15453" y="18346"/>
                  </a:cubicBezTo>
                  <a:cubicBezTo>
                    <a:pt x="15414" y="18229"/>
                    <a:pt x="15395" y="18111"/>
                    <a:pt x="15336" y="17993"/>
                  </a:cubicBezTo>
                  <a:cubicBezTo>
                    <a:pt x="17140" y="18822"/>
                    <a:pt x="16138" y="21293"/>
                    <a:pt x="14455" y="21293"/>
                  </a:cubicBezTo>
                  <a:cubicBezTo>
                    <a:pt x="14307" y="21293"/>
                    <a:pt x="14153" y="21273"/>
                    <a:pt x="13995" y="21232"/>
                  </a:cubicBezTo>
                  <a:cubicBezTo>
                    <a:pt x="13197" y="20996"/>
                    <a:pt x="12614" y="20211"/>
                    <a:pt x="12847" y="19387"/>
                  </a:cubicBezTo>
                  <a:cubicBezTo>
                    <a:pt x="12984" y="18739"/>
                    <a:pt x="13470" y="18268"/>
                    <a:pt x="13975" y="17914"/>
                  </a:cubicBezTo>
                  <a:close/>
                  <a:moveTo>
                    <a:pt x="18812" y="0"/>
                  </a:moveTo>
                  <a:cubicBezTo>
                    <a:pt x="18358" y="0"/>
                    <a:pt x="17905" y="150"/>
                    <a:pt x="17533" y="463"/>
                  </a:cubicBezTo>
                  <a:cubicBezTo>
                    <a:pt x="16658" y="1131"/>
                    <a:pt x="16483" y="2328"/>
                    <a:pt x="17144" y="3211"/>
                  </a:cubicBezTo>
                  <a:cubicBezTo>
                    <a:pt x="17164" y="3231"/>
                    <a:pt x="17183" y="3231"/>
                    <a:pt x="17222" y="3231"/>
                  </a:cubicBezTo>
                  <a:cubicBezTo>
                    <a:pt x="16036" y="4350"/>
                    <a:pt x="14870" y="5489"/>
                    <a:pt x="13975" y="6804"/>
                  </a:cubicBezTo>
                  <a:cubicBezTo>
                    <a:pt x="13423" y="6459"/>
                    <a:pt x="12663" y="6280"/>
                    <a:pt x="11888" y="6280"/>
                  </a:cubicBezTo>
                  <a:cubicBezTo>
                    <a:pt x="10450" y="6280"/>
                    <a:pt x="8957" y="6898"/>
                    <a:pt x="8629" y="8237"/>
                  </a:cubicBezTo>
                  <a:cubicBezTo>
                    <a:pt x="7287" y="8040"/>
                    <a:pt x="6004" y="7805"/>
                    <a:pt x="4720" y="7432"/>
                  </a:cubicBezTo>
                  <a:cubicBezTo>
                    <a:pt x="4720" y="6372"/>
                    <a:pt x="3846" y="5548"/>
                    <a:pt x="2815" y="5489"/>
                  </a:cubicBezTo>
                  <a:cubicBezTo>
                    <a:pt x="2782" y="5487"/>
                    <a:pt x="2747" y="5486"/>
                    <a:pt x="2713" y="5486"/>
                  </a:cubicBezTo>
                  <a:cubicBezTo>
                    <a:pt x="1567" y="5486"/>
                    <a:pt x="529" y="6442"/>
                    <a:pt x="113" y="7491"/>
                  </a:cubicBezTo>
                  <a:cubicBezTo>
                    <a:pt x="-334" y="8610"/>
                    <a:pt x="618" y="9572"/>
                    <a:pt x="1668" y="9807"/>
                  </a:cubicBezTo>
                  <a:cubicBezTo>
                    <a:pt x="1898" y="9865"/>
                    <a:pt x="2131" y="9893"/>
                    <a:pt x="2363" y="9893"/>
                  </a:cubicBezTo>
                  <a:cubicBezTo>
                    <a:pt x="3233" y="9893"/>
                    <a:pt x="4082" y="9495"/>
                    <a:pt x="4604" y="8767"/>
                  </a:cubicBezTo>
                  <a:cubicBezTo>
                    <a:pt x="5868" y="9101"/>
                    <a:pt x="7151" y="9355"/>
                    <a:pt x="8434" y="9493"/>
                  </a:cubicBezTo>
                  <a:lnTo>
                    <a:pt x="8492" y="9493"/>
                  </a:lnTo>
                  <a:cubicBezTo>
                    <a:pt x="8317" y="11024"/>
                    <a:pt x="9056" y="12595"/>
                    <a:pt x="10437" y="13301"/>
                  </a:cubicBezTo>
                  <a:cubicBezTo>
                    <a:pt x="10873" y="13530"/>
                    <a:pt x="11391" y="13650"/>
                    <a:pt x="11899" y="13650"/>
                  </a:cubicBezTo>
                  <a:cubicBezTo>
                    <a:pt x="12002" y="13650"/>
                    <a:pt x="12105" y="13645"/>
                    <a:pt x="12206" y="13635"/>
                  </a:cubicBezTo>
                  <a:lnTo>
                    <a:pt x="12206" y="13674"/>
                  </a:lnTo>
                  <a:cubicBezTo>
                    <a:pt x="12711" y="14989"/>
                    <a:pt x="13237" y="16422"/>
                    <a:pt x="13917" y="17718"/>
                  </a:cubicBezTo>
                  <a:cubicBezTo>
                    <a:pt x="13159" y="18111"/>
                    <a:pt x="12497" y="18896"/>
                    <a:pt x="12497" y="19779"/>
                  </a:cubicBezTo>
                  <a:cubicBezTo>
                    <a:pt x="12478" y="20761"/>
                    <a:pt x="13314" y="21487"/>
                    <a:pt x="14247" y="21585"/>
                  </a:cubicBezTo>
                  <a:cubicBezTo>
                    <a:pt x="14332" y="21595"/>
                    <a:pt x="14415" y="21600"/>
                    <a:pt x="14496" y="21600"/>
                  </a:cubicBezTo>
                  <a:cubicBezTo>
                    <a:pt x="16515" y="21600"/>
                    <a:pt x="17566" y="18661"/>
                    <a:pt x="15492" y="17718"/>
                  </a:cubicBezTo>
                  <a:cubicBezTo>
                    <a:pt x="15464" y="17701"/>
                    <a:pt x="15438" y="17694"/>
                    <a:pt x="15414" y="17694"/>
                  </a:cubicBezTo>
                  <a:cubicBezTo>
                    <a:pt x="15352" y="17694"/>
                    <a:pt x="15300" y="17740"/>
                    <a:pt x="15258" y="17797"/>
                  </a:cubicBezTo>
                  <a:cubicBezTo>
                    <a:pt x="14772" y="16266"/>
                    <a:pt x="14189" y="14715"/>
                    <a:pt x="13567" y="13282"/>
                  </a:cubicBezTo>
                  <a:cubicBezTo>
                    <a:pt x="14247" y="12987"/>
                    <a:pt x="14830" y="12457"/>
                    <a:pt x="15220" y="11809"/>
                  </a:cubicBezTo>
                  <a:cubicBezTo>
                    <a:pt x="15997" y="10455"/>
                    <a:pt x="15725" y="8630"/>
                    <a:pt x="14733" y="7491"/>
                  </a:cubicBezTo>
                  <a:cubicBezTo>
                    <a:pt x="15919" y="6549"/>
                    <a:pt x="16969" y="5371"/>
                    <a:pt x="18039" y="4271"/>
                  </a:cubicBezTo>
                  <a:cubicBezTo>
                    <a:pt x="18309" y="4450"/>
                    <a:pt x="18605" y="4529"/>
                    <a:pt x="18901" y="4529"/>
                  </a:cubicBezTo>
                  <a:cubicBezTo>
                    <a:pt x="19584" y="4529"/>
                    <a:pt x="20270" y="4108"/>
                    <a:pt x="20663" y="3506"/>
                  </a:cubicBezTo>
                  <a:cubicBezTo>
                    <a:pt x="21266" y="2584"/>
                    <a:pt x="21149" y="1366"/>
                    <a:pt x="20313" y="620"/>
                  </a:cubicBezTo>
                  <a:cubicBezTo>
                    <a:pt x="19901" y="214"/>
                    <a:pt x="19355" y="0"/>
                    <a:pt x="18812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0" name="Google Shape;569;p47"/>
            <p:cNvSpPr/>
            <p:nvPr/>
          </p:nvSpPr>
          <p:spPr>
            <a:xfrm>
              <a:off x="902895" y="16108"/>
              <a:ext cx="200596" cy="20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09" h="21600" extrusionOk="0">
                  <a:moveTo>
                    <a:pt x="12800" y="6557"/>
                  </a:moveTo>
                  <a:cubicBezTo>
                    <a:pt x="12917" y="6557"/>
                    <a:pt x="13029" y="6619"/>
                    <a:pt x="13103" y="6760"/>
                  </a:cubicBezTo>
                  <a:cubicBezTo>
                    <a:pt x="14407" y="8506"/>
                    <a:pt x="14316" y="11234"/>
                    <a:pt x="13103" y="13197"/>
                  </a:cubicBezTo>
                  <a:cubicBezTo>
                    <a:pt x="13044" y="13266"/>
                    <a:pt x="12973" y="13297"/>
                    <a:pt x="12900" y="13297"/>
                  </a:cubicBezTo>
                  <a:cubicBezTo>
                    <a:pt x="12623" y="13297"/>
                    <a:pt x="12302" y="12863"/>
                    <a:pt x="12449" y="12432"/>
                  </a:cubicBezTo>
                  <a:cubicBezTo>
                    <a:pt x="13382" y="10797"/>
                    <a:pt x="13288" y="9051"/>
                    <a:pt x="12358" y="7525"/>
                  </a:cubicBezTo>
                  <a:cubicBezTo>
                    <a:pt x="12081" y="7043"/>
                    <a:pt x="12467" y="6557"/>
                    <a:pt x="12800" y="6557"/>
                  </a:cubicBezTo>
                  <a:close/>
                  <a:moveTo>
                    <a:pt x="15037" y="8499"/>
                  </a:moveTo>
                  <a:cubicBezTo>
                    <a:pt x="15208" y="8499"/>
                    <a:pt x="15367" y="8572"/>
                    <a:pt x="15434" y="8723"/>
                  </a:cubicBezTo>
                  <a:cubicBezTo>
                    <a:pt x="16739" y="11124"/>
                    <a:pt x="15900" y="14506"/>
                    <a:pt x="14221" y="16141"/>
                  </a:cubicBezTo>
                  <a:cubicBezTo>
                    <a:pt x="14142" y="16234"/>
                    <a:pt x="14054" y="16272"/>
                    <a:pt x="13968" y="16272"/>
                  </a:cubicBezTo>
                  <a:cubicBezTo>
                    <a:pt x="13647" y="16272"/>
                    <a:pt x="13350" y="15745"/>
                    <a:pt x="13568" y="15487"/>
                  </a:cubicBezTo>
                  <a:cubicBezTo>
                    <a:pt x="15246" y="13634"/>
                    <a:pt x="15246" y="11341"/>
                    <a:pt x="14501" y="9161"/>
                  </a:cubicBezTo>
                  <a:cubicBezTo>
                    <a:pt x="14380" y="8737"/>
                    <a:pt x="14728" y="8499"/>
                    <a:pt x="15037" y="8499"/>
                  </a:cubicBezTo>
                  <a:close/>
                  <a:moveTo>
                    <a:pt x="8940" y="0"/>
                  </a:moveTo>
                  <a:cubicBezTo>
                    <a:pt x="2840" y="0"/>
                    <a:pt x="-2624" y="7373"/>
                    <a:pt x="1356" y="15160"/>
                  </a:cubicBezTo>
                  <a:lnTo>
                    <a:pt x="1356" y="15597"/>
                  </a:lnTo>
                  <a:cubicBezTo>
                    <a:pt x="2195" y="14833"/>
                    <a:pt x="3126" y="13851"/>
                    <a:pt x="3965" y="12870"/>
                  </a:cubicBezTo>
                  <a:cubicBezTo>
                    <a:pt x="4097" y="12791"/>
                    <a:pt x="4277" y="12715"/>
                    <a:pt x="4436" y="12715"/>
                  </a:cubicBezTo>
                  <a:cubicBezTo>
                    <a:pt x="4500" y="12715"/>
                    <a:pt x="4565" y="12729"/>
                    <a:pt x="4618" y="12760"/>
                  </a:cubicBezTo>
                  <a:cubicBezTo>
                    <a:pt x="4712" y="12653"/>
                    <a:pt x="4898" y="12432"/>
                    <a:pt x="4992" y="12432"/>
                  </a:cubicBezTo>
                  <a:cubicBezTo>
                    <a:pt x="5175" y="12381"/>
                    <a:pt x="5354" y="12353"/>
                    <a:pt x="5531" y="12353"/>
                  </a:cubicBezTo>
                  <a:cubicBezTo>
                    <a:pt x="7153" y="12353"/>
                    <a:pt x="8442" y="14478"/>
                    <a:pt x="8442" y="16252"/>
                  </a:cubicBezTo>
                  <a:cubicBezTo>
                    <a:pt x="8813" y="16579"/>
                    <a:pt x="9187" y="17233"/>
                    <a:pt x="8722" y="17667"/>
                  </a:cubicBezTo>
                  <a:lnTo>
                    <a:pt x="6111" y="20612"/>
                  </a:lnTo>
                  <a:cubicBezTo>
                    <a:pt x="7156" y="21293"/>
                    <a:pt x="8251" y="21600"/>
                    <a:pt x="9337" y="21600"/>
                  </a:cubicBezTo>
                  <a:cubicBezTo>
                    <a:pt x="12420" y="21600"/>
                    <a:pt x="15434" y="19148"/>
                    <a:pt x="17018" y="15924"/>
                  </a:cubicBezTo>
                  <a:cubicBezTo>
                    <a:pt x="18976" y="11668"/>
                    <a:pt x="18231" y="6654"/>
                    <a:pt x="15340" y="3161"/>
                  </a:cubicBezTo>
                  <a:cubicBezTo>
                    <a:pt x="13397" y="947"/>
                    <a:pt x="11127" y="0"/>
                    <a:pt x="8940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1" name="Google Shape;570;p47"/>
            <p:cNvSpPr/>
            <p:nvPr/>
          </p:nvSpPr>
          <p:spPr>
            <a:xfrm>
              <a:off x="1052721" y="96819"/>
              <a:ext cx="28733" cy="7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extrusionOk="0">
                  <a:moveTo>
                    <a:pt x="9287" y="0"/>
                  </a:moveTo>
                  <a:cubicBezTo>
                    <a:pt x="7339" y="0"/>
                    <a:pt x="5769" y="661"/>
                    <a:pt x="6866" y="1773"/>
                  </a:cubicBezTo>
                  <a:cubicBezTo>
                    <a:pt x="11047" y="7839"/>
                    <a:pt x="11047" y="14518"/>
                    <a:pt x="871" y="19377"/>
                  </a:cubicBezTo>
                  <a:cubicBezTo>
                    <a:pt x="-964" y="20306"/>
                    <a:pt x="360" y="21600"/>
                    <a:pt x="2441" y="21600"/>
                  </a:cubicBezTo>
                  <a:cubicBezTo>
                    <a:pt x="3065" y="21600"/>
                    <a:pt x="3765" y="21475"/>
                    <a:pt x="4464" y="21198"/>
                  </a:cubicBezTo>
                  <a:cubicBezTo>
                    <a:pt x="15851" y="16646"/>
                    <a:pt x="20636" y="7235"/>
                    <a:pt x="12843" y="862"/>
                  </a:cubicBezTo>
                  <a:cubicBezTo>
                    <a:pt x="11917" y="268"/>
                    <a:pt x="10536" y="0"/>
                    <a:pt x="9287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2" name="Google Shape;571;p47"/>
            <p:cNvSpPr/>
            <p:nvPr/>
          </p:nvSpPr>
          <p:spPr>
            <a:xfrm>
              <a:off x="1038729" y="78785"/>
              <a:ext cx="19757" cy="6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81" h="21600" extrusionOk="0">
                  <a:moveTo>
                    <a:pt x="5362" y="0"/>
                  </a:moveTo>
                  <a:cubicBezTo>
                    <a:pt x="2206" y="0"/>
                    <a:pt x="-1793" y="1609"/>
                    <a:pt x="873" y="3001"/>
                  </a:cubicBezTo>
                  <a:cubicBezTo>
                    <a:pt x="7756" y="8056"/>
                    <a:pt x="10340" y="13841"/>
                    <a:pt x="1716" y="18907"/>
                  </a:cubicBezTo>
                  <a:cubicBezTo>
                    <a:pt x="-188" y="20254"/>
                    <a:pt x="2668" y="21600"/>
                    <a:pt x="5307" y="21600"/>
                  </a:cubicBezTo>
                  <a:cubicBezTo>
                    <a:pt x="6205" y="21600"/>
                    <a:pt x="7103" y="21440"/>
                    <a:pt x="7756" y="21075"/>
                  </a:cubicBezTo>
                  <a:cubicBezTo>
                    <a:pt x="18964" y="15290"/>
                    <a:pt x="19807" y="6253"/>
                    <a:pt x="7756" y="468"/>
                  </a:cubicBezTo>
                  <a:cubicBezTo>
                    <a:pt x="7157" y="137"/>
                    <a:pt x="6314" y="0"/>
                    <a:pt x="5362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3" name="Google Shape;572;p47"/>
            <p:cNvSpPr/>
            <p:nvPr/>
          </p:nvSpPr>
          <p:spPr>
            <a:xfrm>
              <a:off x="747492" y="148309"/>
              <a:ext cx="237533" cy="24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59" y="0"/>
                  </a:moveTo>
                  <a:cubicBezTo>
                    <a:pt x="19159" y="0"/>
                    <a:pt x="19159" y="90"/>
                    <a:pt x="19065" y="277"/>
                  </a:cubicBezTo>
                  <a:cubicBezTo>
                    <a:pt x="12490" y="6369"/>
                    <a:pt x="6574" y="13199"/>
                    <a:pt x="0" y="19201"/>
                  </a:cubicBezTo>
                  <a:cubicBezTo>
                    <a:pt x="1035" y="19845"/>
                    <a:pt x="1972" y="20676"/>
                    <a:pt x="2817" y="21600"/>
                  </a:cubicBezTo>
                  <a:cubicBezTo>
                    <a:pt x="7891" y="14400"/>
                    <a:pt x="15307" y="8398"/>
                    <a:pt x="21600" y="2399"/>
                  </a:cubicBezTo>
                  <a:cubicBezTo>
                    <a:pt x="21600" y="1014"/>
                    <a:pt x="20568" y="90"/>
                    <a:pt x="19159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4" name="Google Shape;573;p47"/>
            <p:cNvSpPr/>
            <p:nvPr/>
          </p:nvSpPr>
          <p:spPr>
            <a:xfrm>
              <a:off x="462652" y="347427"/>
              <a:ext cx="352712" cy="35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8" h="21600" extrusionOk="0">
                  <a:moveTo>
                    <a:pt x="8354" y="833"/>
                  </a:moveTo>
                  <a:cubicBezTo>
                    <a:pt x="8814" y="833"/>
                    <a:pt x="8698" y="1467"/>
                    <a:pt x="8354" y="1467"/>
                  </a:cubicBezTo>
                  <a:cubicBezTo>
                    <a:pt x="6693" y="1593"/>
                    <a:pt x="5204" y="2037"/>
                    <a:pt x="3772" y="3176"/>
                  </a:cubicBezTo>
                  <a:cubicBezTo>
                    <a:pt x="3759" y="3184"/>
                    <a:pt x="3744" y="3186"/>
                    <a:pt x="3730" y="3186"/>
                  </a:cubicBezTo>
                  <a:cubicBezTo>
                    <a:pt x="3612" y="3186"/>
                    <a:pt x="3446" y="2972"/>
                    <a:pt x="3600" y="2860"/>
                  </a:cubicBezTo>
                  <a:cubicBezTo>
                    <a:pt x="4917" y="1657"/>
                    <a:pt x="6636" y="833"/>
                    <a:pt x="8354" y="833"/>
                  </a:cubicBezTo>
                  <a:close/>
                  <a:moveTo>
                    <a:pt x="7629" y="2530"/>
                  </a:moveTo>
                  <a:cubicBezTo>
                    <a:pt x="7737" y="2530"/>
                    <a:pt x="7846" y="2534"/>
                    <a:pt x="7954" y="2542"/>
                  </a:cubicBezTo>
                  <a:cubicBezTo>
                    <a:pt x="8298" y="2542"/>
                    <a:pt x="8298" y="3176"/>
                    <a:pt x="7954" y="3176"/>
                  </a:cubicBezTo>
                  <a:cubicBezTo>
                    <a:pt x="7763" y="3154"/>
                    <a:pt x="7573" y="3144"/>
                    <a:pt x="7388" y="3144"/>
                  </a:cubicBezTo>
                  <a:cubicBezTo>
                    <a:pt x="5968" y="3144"/>
                    <a:pt x="4747" y="3788"/>
                    <a:pt x="3886" y="5075"/>
                  </a:cubicBezTo>
                  <a:cubicBezTo>
                    <a:pt x="3853" y="5099"/>
                    <a:pt x="3817" y="5109"/>
                    <a:pt x="3779" y="5109"/>
                  </a:cubicBezTo>
                  <a:cubicBezTo>
                    <a:pt x="3621" y="5109"/>
                    <a:pt x="3460" y="4925"/>
                    <a:pt x="3600" y="4821"/>
                  </a:cubicBezTo>
                  <a:cubicBezTo>
                    <a:pt x="4512" y="3398"/>
                    <a:pt x="6028" y="2530"/>
                    <a:pt x="7629" y="2530"/>
                  </a:cubicBezTo>
                  <a:close/>
                  <a:moveTo>
                    <a:pt x="8986" y="0"/>
                  </a:moveTo>
                  <a:cubicBezTo>
                    <a:pt x="5157" y="0"/>
                    <a:pt x="1392" y="1777"/>
                    <a:pt x="620" y="5834"/>
                  </a:cubicBezTo>
                  <a:lnTo>
                    <a:pt x="620" y="6024"/>
                  </a:lnTo>
                  <a:cubicBezTo>
                    <a:pt x="562" y="6088"/>
                    <a:pt x="562" y="6152"/>
                    <a:pt x="562" y="6214"/>
                  </a:cubicBezTo>
                  <a:cubicBezTo>
                    <a:pt x="562" y="6342"/>
                    <a:pt x="562" y="6404"/>
                    <a:pt x="506" y="6468"/>
                  </a:cubicBezTo>
                  <a:cubicBezTo>
                    <a:pt x="-869" y="11469"/>
                    <a:pt x="562" y="17291"/>
                    <a:pt x="4745" y="20139"/>
                  </a:cubicBezTo>
                  <a:cubicBezTo>
                    <a:pt x="6174" y="21138"/>
                    <a:pt x="7821" y="21600"/>
                    <a:pt x="9483" y="21600"/>
                  </a:cubicBezTo>
                  <a:cubicBezTo>
                    <a:pt x="12354" y="21600"/>
                    <a:pt x="15276" y="20225"/>
                    <a:pt x="17236" y="17860"/>
                  </a:cubicBezTo>
                  <a:cubicBezTo>
                    <a:pt x="20731" y="13747"/>
                    <a:pt x="20100" y="6973"/>
                    <a:pt x="16662" y="2986"/>
                  </a:cubicBezTo>
                  <a:cubicBezTo>
                    <a:pt x="14983" y="1075"/>
                    <a:pt x="11965" y="0"/>
                    <a:pt x="8986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5" name="Google Shape;574;p47"/>
            <p:cNvSpPr/>
            <p:nvPr/>
          </p:nvSpPr>
          <p:spPr>
            <a:xfrm>
              <a:off x="525937" y="360014"/>
              <a:ext cx="91948" cy="3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19899" y="0"/>
                  </a:moveTo>
                  <a:cubicBezTo>
                    <a:pt x="12837" y="602"/>
                    <a:pt x="6014" y="7976"/>
                    <a:pt x="127" y="18437"/>
                  </a:cubicBezTo>
                  <a:cubicBezTo>
                    <a:pt x="-289" y="19523"/>
                    <a:pt x="410" y="21600"/>
                    <a:pt x="900" y="21600"/>
                  </a:cubicBezTo>
                  <a:cubicBezTo>
                    <a:pt x="960" y="21600"/>
                    <a:pt x="1019" y="21581"/>
                    <a:pt x="1071" y="21503"/>
                  </a:cubicBezTo>
                  <a:cubicBezTo>
                    <a:pt x="6958" y="11664"/>
                    <a:pt x="13075" y="6754"/>
                    <a:pt x="19899" y="6133"/>
                  </a:cubicBezTo>
                  <a:cubicBezTo>
                    <a:pt x="21311" y="6133"/>
                    <a:pt x="21311" y="0"/>
                    <a:pt x="19899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6" name="Google Shape;575;p47"/>
            <p:cNvSpPr/>
            <p:nvPr/>
          </p:nvSpPr>
          <p:spPr>
            <a:xfrm>
              <a:off x="525295" y="388515"/>
              <a:ext cx="85383" cy="4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extrusionOk="0">
                  <a:moveTo>
                    <a:pt x="17963" y="0"/>
                  </a:moveTo>
                  <a:cubicBezTo>
                    <a:pt x="11023" y="0"/>
                    <a:pt x="4469" y="7617"/>
                    <a:pt x="38" y="19200"/>
                  </a:cubicBezTo>
                  <a:cubicBezTo>
                    <a:pt x="-163" y="20067"/>
                    <a:pt x="464" y="21600"/>
                    <a:pt x="979" y="21600"/>
                  </a:cubicBezTo>
                  <a:cubicBezTo>
                    <a:pt x="1100" y="21600"/>
                    <a:pt x="1220" y="21517"/>
                    <a:pt x="1317" y="21317"/>
                  </a:cubicBezTo>
                  <a:cubicBezTo>
                    <a:pt x="5595" y="10583"/>
                    <a:pt x="11071" y="5217"/>
                    <a:pt x="17392" y="5217"/>
                  </a:cubicBezTo>
                  <a:cubicBezTo>
                    <a:pt x="18212" y="5217"/>
                    <a:pt x="19057" y="5300"/>
                    <a:pt x="19909" y="5483"/>
                  </a:cubicBezTo>
                  <a:cubicBezTo>
                    <a:pt x="21437" y="5483"/>
                    <a:pt x="21437" y="200"/>
                    <a:pt x="19909" y="200"/>
                  </a:cubicBezTo>
                  <a:cubicBezTo>
                    <a:pt x="19258" y="67"/>
                    <a:pt x="18606" y="0"/>
                    <a:pt x="17963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7" name="Google Shape;576;p47"/>
            <p:cNvSpPr/>
            <p:nvPr/>
          </p:nvSpPr>
          <p:spPr>
            <a:xfrm>
              <a:off x="181878" y="394255"/>
              <a:ext cx="276462" cy="9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extrusionOk="0">
                  <a:moveTo>
                    <a:pt x="1480" y="0"/>
                  </a:moveTo>
                  <a:cubicBezTo>
                    <a:pt x="494" y="0"/>
                    <a:pt x="-334" y="3810"/>
                    <a:pt x="135" y="6782"/>
                  </a:cubicBezTo>
                  <a:lnTo>
                    <a:pt x="135" y="7487"/>
                  </a:lnTo>
                  <a:lnTo>
                    <a:pt x="454" y="7487"/>
                  </a:lnTo>
                  <a:cubicBezTo>
                    <a:pt x="7126" y="12664"/>
                    <a:pt x="13718" y="17136"/>
                    <a:pt x="20471" y="21370"/>
                  </a:cubicBezTo>
                  <a:lnTo>
                    <a:pt x="20631" y="21600"/>
                  </a:lnTo>
                  <a:cubicBezTo>
                    <a:pt x="20709" y="19015"/>
                    <a:pt x="20947" y="16193"/>
                    <a:pt x="21266" y="13838"/>
                  </a:cubicBezTo>
                  <a:cubicBezTo>
                    <a:pt x="21108" y="13370"/>
                    <a:pt x="20870" y="12902"/>
                    <a:pt x="20947" y="11491"/>
                  </a:cubicBezTo>
                  <a:cubicBezTo>
                    <a:pt x="14513" y="10785"/>
                    <a:pt x="8160" y="6314"/>
                    <a:pt x="2122" y="431"/>
                  </a:cubicBezTo>
                  <a:lnTo>
                    <a:pt x="2041" y="431"/>
                  </a:lnTo>
                  <a:cubicBezTo>
                    <a:pt x="1853" y="134"/>
                    <a:pt x="1665" y="0"/>
                    <a:pt x="1480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8" name="Google Shape;577;p47"/>
            <p:cNvSpPr/>
            <p:nvPr/>
          </p:nvSpPr>
          <p:spPr>
            <a:xfrm>
              <a:off x="660749" y="701832"/>
              <a:ext cx="143551" cy="28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15" y="0"/>
                  </a:moveTo>
                  <a:cubicBezTo>
                    <a:pt x="5285" y="557"/>
                    <a:pt x="2640" y="796"/>
                    <a:pt x="0" y="1035"/>
                  </a:cubicBezTo>
                  <a:cubicBezTo>
                    <a:pt x="5442" y="7794"/>
                    <a:pt x="12434" y="14552"/>
                    <a:pt x="16781" y="21472"/>
                  </a:cubicBezTo>
                  <a:cubicBezTo>
                    <a:pt x="17159" y="21560"/>
                    <a:pt x="17567" y="21600"/>
                    <a:pt x="17979" y="21600"/>
                  </a:cubicBezTo>
                  <a:cubicBezTo>
                    <a:pt x="19431" y="21600"/>
                    <a:pt x="20928" y="21085"/>
                    <a:pt x="21291" y="20279"/>
                  </a:cubicBezTo>
                  <a:cubicBezTo>
                    <a:pt x="21291" y="20199"/>
                    <a:pt x="21443" y="20199"/>
                    <a:pt x="21600" y="20118"/>
                  </a:cubicBezTo>
                  <a:cubicBezTo>
                    <a:pt x="16163" y="13678"/>
                    <a:pt x="11502" y="6760"/>
                    <a:pt x="7615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9" name="Google Shape;578;p47"/>
            <p:cNvSpPr/>
            <p:nvPr/>
          </p:nvSpPr>
          <p:spPr>
            <a:xfrm>
              <a:off x="678698" y="942461"/>
              <a:ext cx="187299" cy="17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4" h="21600" extrusionOk="0">
                  <a:moveTo>
                    <a:pt x="11492" y="13261"/>
                  </a:moveTo>
                  <a:cubicBezTo>
                    <a:pt x="11868" y="13261"/>
                    <a:pt x="12105" y="13979"/>
                    <a:pt x="11696" y="14308"/>
                  </a:cubicBezTo>
                  <a:cubicBezTo>
                    <a:pt x="11235" y="14434"/>
                    <a:pt x="10865" y="14561"/>
                    <a:pt x="10681" y="15061"/>
                  </a:cubicBezTo>
                  <a:lnTo>
                    <a:pt x="10404" y="15061"/>
                  </a:lnTo>
                  <a:cubicBezTo>
                    <a:pt x="9757" y="15314"/>
                    <a:pt x="8925" y="15814"/>
                    <a:pt x="8281" y="16190"/>
                  </a:cubicBezTo>
                  <a:cubicBezTo>
                    <a:pt x="8251" y="16202"/>
                    <a:pt x="8225" y="16206"/>
                    <a:pt x="8196" y="16206"/>
                  </a:cubicBezTo>
                  <a:cubicBezTo>
                    <a:pt x="7872" y="16206"/>
                    <a:pt x="7662" y="15544"/>
                    <a:pt x="8003" y="15314"/>
                  </a:cubicBezTo>
                  <a:cubicBezTo>
                    <a:pt x="8741" y="14938"/>
                    <a:pt x="9479" y="14561"/>
                    <a:pt x="10220" y="14058"/>
                  </a:cubicBezTo>
                  <a:cubicBezTo>
                    <a:pt x="10588" y="13808"/>
                    <a:pt x="11052" y="13428"/>
                    <a:pt x="11329" y="13305"/>
                  </a:cubicBezTo>
                  <a:cubicBezTo>
                    <a:pt x="11384" y="13273"/>
                    <a:pt x="11440" y="13261"/>
                    <a:pt x="11492" y="13261"/>
                  </a:cubicBezTo>
                  <a:close/>
                  <a:moveTo>
                    <a:pt x="12942" y="14407"/>
                  </a:moveTo>
                  <a:cubicBezTo>
                    <a:pt x="13210" y="14407"/>
                    <a:pt x="13394" y="15017"/>
                    <a:pt x="13175" y="15314"/>
                  </a:cubicBezTo>
                  <a:cubicBezTo>
                    <a:pt x="11775" y="17779"/>
                    <a:pt x="9194" y="18742"/>
                    <a:pt x="6883" y="18742"/>
                  </a:cubicBezTo>
                  <a:cubicBezTo>
                    <a:pt x="6603" y="18742"/>
                    <a:pt x="6329" y="18727"/>
                    <a:pt x="6064" y="18703"/>
                  </a:cubicBezTo>
                  <a:cubicBezTo>
                    <a:pt x="5693" y="18703"/>
                    <a:pt x="5600" y="17823"/>
                    <a:pt x="6064" y="17823"/>
                  </a:cubicBezTo>
                  <a:cubicBezTo>
                    <a:pt x="6259" y="17843"/>
                    <a:pt x="6452" y="17851"/>
                    <a:pt x="6638" y="17851"/>
                  </a:cubicBezTo>
                  <a:cubicBezTo>
                    <a:pt x="9013" y="17851"/>
                    <a:pt x="10745" y="16420"/>
                    <a:pt x="12714" y="14561"/>
                  </a:cubicBezTo>
                  <a:cubicBezTo>
                    <a:pt x="12793" y="14454"/>
                    <a:pt x="12872" y="14407"/>
                    <a:pt x="12942" y="14407"/>
                  </a:cubicBezTo>
                  <a:close/>
                  <a:moveTo>
                    <a:pt x="5693" y="0"/>
                  </a:moveTo>
                  <a:cubicBezTo>
                    <a:pt x="3383" y="2509"/>
                    <a:pt x="1076" y="5521"/>
                    <a:pt x="241" y="9413"/>
                  </a:cubicBezTo>
                  <a:cubicBezTo>
                    <a:pt x="-867" y="14938"/>
                    <a:pt x="1997" y="19706"/>
                    <a:pt x="5787" y="21212"/>
                  </a:cubicBezTo>
                  <a:cubicBezTo>
                    <a:pt x="6551" y="21477"/>
                    <a:pt x="7295" y="21600"/>
                    <a:pt x="8012" y="21600"/>
                  </a:cubicBezTo>
                  <a:cubicBezTo>
                    <a:pt x="16124" y="21600"/>
                    <a:pt x="20733" y="5806"/>
                    <a:pt x="12160" y="503"/>
                  </a:cubicBezTo>
                  <a:cubicBezTo>
                    <a:pt x="12251" y="1256"/>
                    <a:pt x="12528" y="2009"/>
                    <a:pt x="12714" y="2762"/>
                  </a:cubicBezTo>
                  <a:cubicBezTo>
                    <a:pt x="12898" y="3389"/>
                    <a:pt x="12437" y="3765"/>
                    <a:pt x="12067" y="3765"/>
                  </a:cubicBezTo>
                  <a:cubicBezTo>
                    <a:pt x="11623" y="5275"/>
                    <a:pt x="10442" y="6195"/>
                    <a:pt x="9310" y="6195"/>
                  </a:cubicBezTo>
                  <a:cubicBezTo>
                    <a:pt x="8561" y="6195"/>
                    <a:pt x="7834" y="5794"/>
                    <a:pt x="7356" y="4895"/>
                  </a:cubicBezTo>
                  <a:cubicBezTo>
                    <a:pt x="7079" y="4518"/>
                    <a:pt x="7356" y="4268"/>
                    <a:pt x="7540" y="4268"/>
                  </a:cubicBezTo>
                  <a:cubicBezTo>
                    <a:pt x="6895" y="3012"/>
                    <a:pt x="6247" y="1379"/>
                    <a:pt x="5693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0" name="Google Shape;579;p47"/>
            <p:cNvSpPr/>
            <p:nvPr/>
          </p:nvSpPr>
          <p:spPr>
            <a:xfrm>
              <a:off x="16283" y="306860"/>
              <a:ext cx="215875" cy="19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600" extrusionOk="0">
                  <a:moveTo>
                    <a:pt x="10433" y="2413"/>
                  </a:moveTo>
                  <a:cubicBezTo>
                    <a:pt x="11464" y="2413"/>
                    <a:pt x="12497" y="2632"/>
                    <a:pt x="13449" y="3115"/>
                  </a:cubicBezTo>
                  <a:cubicBezTo>
                    <a:pt x="13949" y="3419"/>
                    <a:pt x="13621" y="4278"/>
                    <a:pt x="13211" y="4278"/>
                  </a:cubicBezTo>
                  <a:cubicBezTo>
                    <a:pt x="13168" y="4278"/>
                    <a:pt x="13124" y="4271"/>
                    <a:pt x="13077" y="4246"/>
                  </a:cubicBezTo>
                  <a:cubicBezTo>
                    <a:pt x="11885" y="3885"/>
                    <a:pt x="10776" y="3648"/>
                    <a:pt x="9657" y="3648"/>
                  </a:cubicBezTo>
                  <a:cubicBezTo>
                    <a:pt x="8688" y="3648"/>
                    <a:pt x="7713" y="3827"/>
                    <a:pt x="6680" y="4246"/>
                  </a:cubicBezTo>
                  <a:cubicBezTo>
                    <a:pt x="6639" y="4271"/>
                    <a:pt x="6601" y="4282"/>
                    <a:pt x="6563" y="4282"/>
                  </a:cubicBezTo>
                  <a:cubicBezTo>
                    <a:pt x="6273" y="4282"/>
                    <a:pt x="6165" y="3555"/>
                    <a:pt x="6493" y="3455"/>
                  </a:cubicBezTo>
                  <a:cubicBezTo>
                    <a:pt x="7664" y="2803"/>
                    <a:pt x="9045" y="2413"/>
                    <a:pt x="10433" y="2413"/>
                  </a:cubicBezTo>
                  <a:close/>
                  <a:moveTo>
                    <a:pt x="11487" y="0"/>
                  </a:moveTo>
                  <a:cubicBezTo>
                    <a:pt x="11001" y="0"/>
                    <a:pt x="10509" y="54"/>
                    <a:pt x="10017" y="165"/>
                  </a:cubicBezTo>
                  <a:cubicBezTo>
                    <a:pt x="6030" y="1074"/>
                    <a:pt x="2599" y="4701"/>
                    <a:pt x="746" y="9237"/>
                  </a:cubicBezTo>
                  <a:cubicBezTo>
                    <a:pt x="-2220" y="16494"/>
                    <a:pt x="4268" y="21482"/>
                    <a:pt x="9461" y="21596"/>
                  </a:cubicBezTo>
                  <a:cubicBezTo>
                    <a:pt x="9564" y="21600"/>
                    <a:pt x="9666" y="21600"/>
                    <a:pt x="9772" y="21600"/>
                  </a:cubicBezTo>
                  <a:cubicBezTo>
                    <a:pt x="13355" y="21600"/>
                    <a:pt x="16578" y="19688"/>
                    <a:pt x="19102" y="16494"/>
                  </a:cubicBezTo>
                  <a:cubicBezTo>
                    <a:pt x="17711" y="15925"/>
                    <a:pt x="16321" y="15474"/>
                    <a:pt x="14930" y="14905"/>
                  </a:cubicBezTo>
                  <a:cubicBezTo>
                    <a:pt x="14467" y="14794"/>
                    <a:pt x="14283" y="14110"/>
                    <a:pt x="14467" y="13659"/>
                  </a:cubicBezTo>
                  <a:cubicBezTo>
                    <a:pt x="14467" y="13659"/>
                    <a:pt x="14283" y="13659"/>
                    <a:pt x="14189" y="13544"/>
                  </a:cubicBezTo>
                  <a:cubicBezTo>
                    <a:pt x="12983" y="11844"/>
                    <a:pt x="14005" y="9237"/>
                    <a:pt x="15486" y="8442"/>
                  </a:cubicBezTo>
                  <a:cubicBezTo>
                    <a:pt x="15486" y="7970"/>
                    <a:pt x="15744" y="7340"/>
                    <a:pt x="16154" y="7340"/>
                  </a:cubicBezTo>
                  <a:cubicBezTo>
                    <a:pt x="16233" y="7340"/>
                    <a:pt x="16321" y="7365"/>
                    <a:pt x="16414" y="7422"/>
                  </a:cubicBezTo>
                  <a:cubicBezTo>
                    <a:pt x="17433" y="7877"/>
                    <a:pt x="18361" y="8217"/>
                    <a:pt x="19380" y="8668"/>
                  </a:cubicBezTo>
                  <a:cubicBezTo>
                    <a:pt x="19134" y="3613"/>
                    <a:pt x="15495" y="0"/>
                    <a:pt x="11487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1" name="Google Shape;580;p47"/>
            <p:cNvSpPr/>
            <p:nvPr/>
          </p:nvSpPr>
          <p:spPr>
            <a:xfrm>
              <a:off x="86096" y="330501"/>
              <a:ext cx="81607" cy="1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6" h="21600" extrusionOk="0">
                  <a:moveTo>
                    <a:pt x="11399" y="0"/>
                  </a:moveTo>
                  <a:cubicBezTo>
                    <a:pt x="7680" y="0"/>
                    <a:pt x="3828" y="3968"/>
                    <a:pt x="380" y="11086"/>
                  </a:cubicBezTo>
                  <a:cubicBezTo>
                    <a:pt x="-347" y="14686"/>
                    <a:pt x="42" y="21600"/>
                    <a:pt x="934" y="21600"/>
                  </a:cubicBezTo>
                  <a:cubicBezTo>
                    <a:pt x="1009" y="21600"/>
                    <a:pt x="1083" y="21559"/>
                    <a:pt x="1166" y="21477"/>
                  </a:cubicBezTo>
                  <a:cubicBezTo>
                    <a:pt x="4109" y="15995"/>
                    <a:pt x="6886" y="13664"/>
                    <a:pt x="9647" y="13664"/>
                  </a:cubicBezTo>
                  <a:cubicBezTo>
                    <a:pt x="12780" y="13664"/>
                    <a:pt x="15888" y="16650"/>
                    <a:pt x="19228" y="21477"/>
                  </a:cubicBezTo>
                  <a:cubicBezTo>
                    <a:pt x="19294" y="21518"/>
                    <a:pt x="19360" y="21559"/>
                    <a:pt x="19426" y="21559"/>
                  </a:cubicBezTo>
                  <a:cubicBezTo>
                    <a:pt x="20616" y="21559"/>
                    <a:pt x="21253" y="10964"/>
                    <a:pt x="20013" y="8509"/>
                  </a:cubicBezTo>
                  <a:cubicBezTo>
                    <a:pt x="17417" y="2659"/>
                    <a:pt x="14450" y="0"/>
                    <a:pt x="11399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2" name="Google Shape;581;p47"/>
            <p:cNvSpPr/>
            <p:nvPr/>
          </p:nvSpPr>
          <p:spPr>
            <a:xfrm>
              <a:off x="743365" y="1061846"/>
              <a:ext cx="83710" cy="34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extrusionOk="0">
                  <a:moveTo>
                    <a:pt x="19810" y="0"/>
                  </a:moveTo>
                  <a:cubicBezTo>
                    <a:pt x="19671" y="0"/>
                    <a:pt x="19524" y="81"/>
                    <a:pt x="19386" y="263"/>
                  </a:cubicBezTo>
                  <a:cubicBezTo>
                    <a:pt x="13698" y="9870"/>
                    <a:pt x="8533" y="16908"/>
                    <a:pt x="780" y="16908"/>
                  </a:cubicBezTo>
                  <a:cubicBezTo>
                    <a:pt x="715" y="16867"/>
                    <a:pt x="658" y="16847"/>
                    <a:pt x="609" y="16847"/>
                  </a:cubicBezTo>
                  <a:cubicBezTo>
                    <a:pt x="-256" y="16847"/>
                    <a:pt x="-199" y="21398"/>
                    <a:pt x="780" y="21398"/>
                  </a:cubicBezTo>
                  <a:cubicBezTo>
                    <a:pt x="1498" y="21519"/>
                    <a:pt x="2241" y="21600"/>
                    <a:pt x="3000" y="21600"/>
                  </a:cubicBezTo>
                  <a:cubicBezTo>
                    <a:pt x="9332" y="21600"/>
                    <a:pt x="16758" y="16685"/>
                    <a:pt x="20675" y="4106"/>
                  </a:cubicBezTo>
                  <a:cubicBezTo>
                    <a:pt x="21344" y="2993"/>
                    <a:pt x="20675" y="0"/>
                    <a:pt x="19810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3" name="Google Shape;582;p47"/>
            <p:cNvSpPr/>
            <p:nvPr/>
          </p:nvSpPr>
          <p:spPr>
            <a:xfrm>
              <a:off x="764551" y="1051574"/>
              <a:ext cx="47559" cy="2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8" h="21600" extrusionOk="0">
                  <a:moveTo>
                    <a:pt x="18621" y="0"/>
                  </a:moveTo>
                  <a:cubicBezTo>
                    <a:pt x="18370" y="0"/>
                    <a:pt x="18120" y="94"/>
                    <a:pt x="17841" y="346"/>
                  </a:cubicBezTo>
                  <a:cubicBezTo>
                    <a:pt x="15197" y="1321"/>
                    <a:pt x="13875" y="4339"/>
                    <a:pt x="11230" y="5314"/>
                  </a:cubicBezTo>
                  <a:cubicBezTo>
                    <a:pt x="7709" y="9307"/>
                    <a:pt x="3743" y="11287"/>
                    <a:pt x="653" y="15280"/>
                  </a:cubicBezTo>
                  <a:cubicBezTo>
                    <a:pt x="-502" y="16161"/>
                    <a:pt x="27" y="21600"/>
                    <a:pt x="1071" y="21600"/>
                  </a:cubicBezTo>
                  <a:cubicBezTo>
                    <a:pt x="1224" y="21600"/>
                    <a:pt x="1377" y="21506"/>
                    <a:pt x="1544" y="21254"/>
                  </a:cubicBezTo>
                  <a:cubicBezTo>
                    <a:pt x="5510" y="19273"/>
                    <a:pt x="9032" y="15280"/>
                    <a:pt x="12121" y="13300"/>
                  </a:cubicBezTo>
                  <a:lnTo>
                    <a:pt x="13443" y="13300"/>
                  </a:lnTo>
                  <a:cubicBezTo>
                    <a:pt x="15642" y="11287"/>
                    <a:pt x="16964" y="9307"/>
                    <a:pt x="19163" y="7326"/>
                  </a:cubicBezTo>
                  <a:cubicBezTo>
                    <a:pt x="21098" y="5565"/>
                    <a:pt x="20319" y="0"/>
                    <a:pt x="18621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770" name="Google Shape;583;p47"/>
          <p:cNvGrpSpPr/>
          <p:nvPr/>
        </p:nvGrpSpPr>
        <p:grpSpPr>
          <a:xfrm>
            <a:off x="338671" y="3379057"/>
            <a:ext cx="1385124" cy="1413633"/>
            <a:chOff x="0" y="0"/>
            <a:chExt cx="1385122" cy="1413631"/>
          </a:xfrm>
        </p:grpSpPr>
        <p:sp>
          <p:nvSpPr>
            <p:cNvPr id="755" name="Google Shape;584;p47"/>
            <p:cNvSpPr/>
            <p:nvPr/>
          </p:nvSpPr>
          <p:spPr>
            <a:xfrm rot="1222218">
              <a:off x="160381" y="150450"/>
              <a:ext cx="1064360" cy="111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extrusionOk="0">
                  <a:moveTo>
                    <a:pt x="2391" y="385"/>
                  </a:moveTo>
                  <a:cubicBezTo>
                    <a:pt x="2948" y="385"/>
                    <a:pt x="3498" y="517"/>
                    <a:pt x="3945" y="829"/>
                  </a:cubicBezTo>
                  <a:cubicBezTo>
                    <a:pt x="4773" y="1411"/>
                    <a:pt x="5001" y="2594"/>
                    <a:pt x="4338" y="3335"/>
                  </a:cubicBezTo>
                  <a:cubicBezTo>
                    <a:pt x="4193" y="3135"/>
                    <a:pt x="4089" y="2934"/>
                    <a:pt x="4007" y="2734"/>
                  </a:cubicBezTo>
                  <a:cubicBezTo>
                    <a:pt x="3967" y="2676"/>
                    <a:pt x="3918" y="2651"/>
                    <a:pt x="3869" y="2651"/>
                  </a:cubicBezTo>
                  <a:cubicBezTo>
                    <a:pt x="3815" y="2651"/>
                    <a:pt x="3760" y="2682"/>
                    <a:pt x="3717" y="2734"/>
                  </a:cubicBezTo>
                  <a:cubicBezTo>
                    <a:pt x="3636" y="2706"/>
                    <a:pt x="3548" y="2692"/>
                    <a:pt x="3460" y="2692"/>
                  </a:cubicBezTo>
                  <a:cubicBezTo>
                    <a:pt x="3168" y="2692"/>
                    <a:pt x="2879" y="2847"/>
                    <a:pt x="2847" y="3155"/>
                  </a:cubicBezTo>
                  <a:cubicBezTo>
                    <a:pt x="2847" y="3215"/>
                    <a:pt x="2847" y="3215"/>
                    <a:pt x="2889" y="3235"/>
                  </a:cubicBezTo>
                  <a:cubicBezTo>
                    <a:pt x="2785" y="3255"/>
                    <a:pt x="2723" y="3355"/>
                    <a:pt x="2785" y="3456"/>
                  </a:cubicBezTo>
                  <a:lnTo>
                    <a:pt x="3241" y="4277"/>
                  </a:lnTo>
                  <a:cubicBezTo>
                    <a:pt x="2453" y="4277"/>
                    <a:pt x="1646" y="4037"/>
                    <a:pt x="1066" y="3436"/>
                  </a:cubicBezTo>
                  <a:cubicBezTo>
                    <a:pt x="300" y="2614"/>
                    <a:pt x="-114" y="1010"/>
                    <a:pt x="1294" y="549"/>
                  </a:cubicBezTo>
                  <a:cubicBezTo>
                    <a:pt x="1642" y="444"/>
                    <a:pt x="2018" y="385"/>
                    <a:pt x="2391" y="385"/>
                  </a:cubicBezTo>
                  <a:close/>
                  <a:moveTo>
                    <a:pt x="3473" y="2929"/>
                  </a:moveTo>
                  <a:cubicBezTo>
                    <a:pt x="3618" y="2929"/>
                    <a:pt x="3756" y="2992"/>
                    <a:pt x="3821" y="3135"/>
                  </a:cubicBezTo>
                  <a:cubicBezTo>
                    <a:pt x="3841" y="3135"/>
                    <a:pt x="3841" y="3155"/>
                    <a:pt x="3841" y="3155"/>
                  </a:cubicBezTo>
                  <a:cubicBezTo>
                    <a:pt x="4586" y="4619"/>
                    <a:pt x="5498" y="6021"/>
                    <a:pt x="6616" y="7225"/>
                  </a:cubicBezTo>
                  <a:cubicBezTo>
                    <a:pt x="6554" y="7265"/>
                    <a:pt x="6533" y="7345"/>
                    <a:pt x="6533" y="7405"/>
                  </a:cubicBezTo>
                  <a:cubicBezTo>
                    <a:pt x="6327" y="7505"/>
                    <a:pt x="6119" y="7605"/>
                    <a:pt x="5933" y="7726"/>
                  </a:cubicBezTo>
                  <a:cubicBezTo>
                    <a:pt x="5912" y="7726"/>
                    <a:pt x="5912" y="7706"/>
                    <a:pt x="5912" y="7706"/>
                  </a:cubicBezTo>
                  <a:cubicBezTo>
                    <a:pt x="4918" y="6242"/>
                    <a:pt x="3965" y="4779"/>
                    <a:pt x="3054" y="3275"/>
                  </a:cubicBezTo>
                  <a:cubicBezTo>
                    <a:pt x="3054" y="3255"/>
                    <a:pt x="3033" y="3235"/>
                    <a:pt x="3013" y="3235"/>
                  </a:cubicBezTo>
                  <a:cubicBezTo>
                    <a:pt x="3013" y="3215"/>
                    <a:pt x="3033" y="3215"/>
                    <a:pt x="3033" y="3195"/>
                  </a:cubicBezTo>
                  <a:cubicBezTo>
                    <a:pt x="3103" y="3028"/>
                    <a:pt x="3293" y="2929"/>
                    <a:pt x="3473" y="2929"/>
                  </a:cubicBezTo>
                  <a:close/>
                  <a:moveTo>
                    <a:pt x="17148" y="10044"/>
                  </a:moveTo>
                  <a:cubicBezTo>
                    <a:pt x="17407" y="10044"/>
                    <a:pt x="17665" y="10046"/>
                    <a:pt x="17923" y="10051"/>
                  </a:cubicBezTo>
                  <a:lnTo>
                    <a:pt x="17965" y="10051"/>
                  </a:lnTo>
                  <a:cubicBezTo>
                    <a:pt x="18152" y="10272"/>
                    <a:pt x="18214" y="10572"/>
                    <a:pt x="17965" y="10773"/>
                  </a:cubicBezTo>
                  <a:cubicBezTo>
                    <a:pt x="16915" y="10751"/>
                    <a:pt x="15796" y="10686"/>
                    <a:pt x="14684" y="10686"/>
                  </a:cubicBezTo>
                  <a:cubicBezTo>
                    <a:pt x="13779" y="10686"/>
                    <a:pt x="12877" y="10729"/>
                    <a:pt x="12022" y="10873"/>
                  </a:cubicBezTo>
                  <a:cubicBezTo>
                    <a:pt x="12042" y="10613"/>
                    <a:pt x="12022" y="10352"/>
                    <a:pt x="11960" y="10071"/>
                  </a:cubicBezTo>
                  <a:cubicBezTo>
                    <a:pt x="12411" y="10090"/>
                    <a:pt x="12866" y="10096"/>
                    <a:pt x="13322" y="10096"/>
                  </a:cubicBezTo>
                  <a:cubicBezTo>
                    <a:pt x="14592" y="10096"/>
                    <a:pt x="15873" y="10044"/>
                    <a:pt x="17148" y="10044"/>
                  </a:cubicBezTo>
                  <a:close/>
                  <a:moveTo>
                    <a:pt x="19027" y="8244"/>
                  </a:moveTo>
                  <a:cubicBezTo>
                    <a:pt x="20022" y="8244"/>
                    <a:pt x="21039" y="8963"/>
                    <a:pt x="21050" y="10212"/>
                  </a:cubicBezTo>
                  <a:cubicBezTo>
                    <a:pt x="21050" y="11114"/>
                    <a:pt x="20450" y="11856"/>
                    <a:pt x="19580" y="12116"/>
                  </a:cubicBezTo>
                  <a:cubicBezTo>
                    <a:pt x="19389" y="12166"/>
                    <a:pt x="19187" y="12190"/>
                    <a:pt x="18987" y="12190"/>
                  </a:cubicBezTo>
                  <a:cubicBezTo>
                    <a:pt x="18212" y="12190"/>
                    <a:pt x="17446" y="11818"/>
                    <a:pt x="17281" y="11054"/>
                  </a:cubicBezTo>
                  <a:lnTo>
                    <a:pt x="18069" y="11054"/>
                  </a:lnTo>
                  <a:cubicBezTo>
                    <a:pt x="18172" y="11054"/>
                    <a:pt x="18234" y="10954"/>
                    <a:pt x="18214" y="10853"/>
                  </a:cubicBezTo>
                  <a:cubicBezTo>
                    <a:pt x="18503" y="10572"/>
                    <a:pt x="18545" y="10031"/>
                    <a:pt x="18152" y="9830"/>
                  </a:cubicBezTo>
                  <a:cubicBezTo>
                    <a:pt x="18131" y="9811"/>
                    <a:pt x="18110" y="9811"/>
                    <a:pt x="18069" y="9811"/>
                  </a:cubicBezTo>
                  <a:cubicBezTo>
                    <a:pt x="18048" y="9751"/>
                    <a:pt x="18006" y="9730"/>
                    <a:pt x="17944" y="9730"/>
                  </a:cubicBezTo>
                  <a:cubicBezTo>
                    <a:pt x="17696" y="9730"/>
                    <a:pt x="17426" y="9710"/>
                    <a:pt x="17178" y="9710"/>
                  </a:cubicBezTo>
                  <a:cubicBezTo>
                    <a:pt x="17199" y="9710"/>
                    <a:pt x="17219" y="9670"/>
                    <a:pt x="17219" y="9650"/>
                  </a:cubicBezTo>
                  <a:cubicBezTo>
                    <a:pt x="17483" y="8683"/>
                    <a:pt x="18248" y="8244"/>
                    <a:pt x="19027" y="8244"/>
                  </a:cubicBezTo>
                  <a:close/>
                  <a:moveTo>
                    <a:pt x="8063" y="7091"/>
                  </a:moveTo>
                  <a:cubicBezTo>
                    <a:pt x="9828" y="7091"/>
                    <a:pt x="11682" y="9177"/>
                    <a:pt x="11649" y="10753"/>
                  </a:cubicBezTo>
                  <a:cubicBezTo>
                    <a:pt x="11628" y="12517"/>
                    <a:pt x="10199" y="14181"/>
                    <a:pt x="8335" y="14242"/>
                  </a:cubicBezTo>
                  <a:cubicBezTo>
                    <a:pt x="8305" y="14242"/>
                    <a:pt x="8276" y="14242"/>
                    <a:pt x="8246" y="14242"/>
                  </a:cubicBezTo>
                  <a:cubicBezTo>
                    <a:pt x="6657" y="14242"/>
                    <a:pt x="4994" y="13190"/>
                    <a:pt x="4607" y="11635"/>
                  </a:cubicBezTo>
                  <a:cubicBezTo>
                    <a:pt x="4193" y="9951"/>
                    <a:pt x="5208" y="8307"/>
                    <a:pt x="6720" y="7526"/>
                  </a:cubicBezTo>
                  <a:cubicBezTo>
                    <a:pt x="6740" y="7526"/>
                    <a:pt x="6761" y="7526"/>
                    <a:pt x="6782" y="7485"/>
                  </a:cubicBezTo>
                  <a:cubicBezTo>
                    <a:pt x="6824" y="7465"/>
                    <a:pt x="6844" y="7465"/>
                    <a:pt x="6865" y="7445"/>
                  </a:cubicBezTo>
                  <a:lnTo>
                    <a:pt x="6886" y="7445"/>
                  </a:lnTo>
                  <a:lnTo>
                    <a:pt x="6927" y="7425"/>
                  </a:lnTo>
                  <a:cubicBezTo>
                    <a:pt x="7287" y="7193"/>
                    <a:pt x="7673" y="7091"/>
                    <a:pt x="8063" y="7091"/>
                  </a:cubicBezTo>
                  <a:close/>
                  <a:moveTo>
                    <a:pt x="5726" y="13760"/>
                  </a:moveTo>
                  <a:cubicBezTo>
                    <a:pt x="6016" y="13960"/>
                    <a:pt x="6306" y="14141"/>
                    <a:pt x="6637" y="14261"/>
                  </a:cubicBezTo>
                  <a:cubicBezTo>
                    <a:pt x="5747" y="15825"/>
                    <a:pt x="4918" y="17469"/>
                    <a:pt x="4256" y="19153"/>
                  </a:cubicBezTo>
                  <a:cubicBezTo>
                    <a:pt x="4245" y="19133"/>
                    <a:pt x="4229" y="19123"/>
                    <a:pt x="4214" y="19123"/>
                  </a:cubicBezTo>
                  <a:cubicBezTo>
                    <a:pt x="4199" y="19123"/>
                    <a:pt x="4183" y="19133"/>
                    <a:pt x="4172" y="19153"/>
                  </a:cubicBezTo>
                  <a:cubicBezTo>
                    <a:pt x="4111" y="19194"/>
                    <a:pt x="4039" y="19213"/>
                    <a:pt x="3965" y="19213"/>
                  </a:cubicBezTo>
                  <a:cubicBezTo>
                    <a:pt x="3789" y="19213"/>
                    <a:pt x="3604" y="19108"/>
                    <a:pt x="3530" y="18953"/>
                  </a:cubicBezTo>
                  <a:cubicBezTo>
                    <a:pt x="4400" y="17329"/>
                    <a:pt x="4980" y="15464"/>
                    <a:pt x="5726" y="13760"/>
                  </a:cubicBezTo>
                  <a:close/>
                  <a:moveTo>
                    <a:pt x="2942" y="17911"/>
                  </a:moveTo>
                  <a:cubicBezTo>
                    <a:pt x="3184" y="17911"/>
                    <a:pt x="3424" y="17934"/>
                    <a:pt x="3655" y="17970"/>
                  </a:cubicBezTo>
                  <a:cubicBezTo>
                    <a:pt x="3572" y="18251"/>
                    <a:pt x="3510" y="18491"/>
                    <a:pt x="3448" y="18752"/>
                  </a:cubicBezTo>
                  <a:cubicBezTo>
                    <a:pt x="3432" y="18730"/>
                    <a:pt x="3411" y="18722"/>
                    <a:pt x="3392" y="18722"/>
                  </a:cubicBezTo>
                  <a:cubicBezTo>
                    <a:pt x="3356" y="18722"/>
                    <a:pt x="3324" y="18747"/>
                    <a:pt x="3324" y="18772"/>
                  </a:cubicBezTo>
                  <a:cubicBezTo>
                    <a:pt x="3258" y="19137"/>
                    <a:pt x="3607" y="19414"/>
                    <a:pt x="3942" y="19414"/>
                  </a:cubicBezTo>
                  <a:cubicBezTo>
                    <a:pt x="4029" y="19414"/>
                    <a:pt x="4116" y="19395"/>
                    <a:pt x="4193" y="19353"/>
                  </a:cubicBezTo>
                  <a:cubicBezTo>
                    <a:pt x="4226" y="19396"/>
                    <a:pt x="4276" y="19421"/>
                    <a:pt x="4325" y="19421"/>
                  </a:cubicBezTo>
                  <a:cubicBezTo>
                    <a:pt x="4369" y="19421"/>
                    <a:pt x="4412" y="19401"/>
                    <a:pt x="4442" y="19353"/>
                  </a:cubicBezTo>
                  <a:cubicBezTo>
                    <a:pt x="4483" y="19233"/>
                    <a:pt x="4566" y="19133"/>
                    <a:pt x="4607" y="18993"/>
                  </a:cubicBezTo>
                  <a:cubicBezTo>
                    <a:pt x="5130" y="20355"/>
                    <a:pt x="4005" y="21280"/>
                    <a:pt x="2848" y="21280"/>
                  </a:cubicBezTo>
                  <a:cubicBezTo>
                    <a:pt x="2217" y="21280"/>
                    <a:pt x="1578" y="21006"/>
                    <a:pt x="1191" y="20376"/>
                  </a:cubicBezTo>
                  <a:cubicBezTo>
                    <a:pt x="756" y="19634"/>
                    <a:pt x="880" y="18652"/>
                    <a:pt x="1688" y="18190"/>
                  </a:cubicBezTo>
                  <a:cubicBezTo>
                    <a:pt x="2073" y="17985"/>
                    <a:pt x="2509" y="17911"/>
                    <a:pt x="2942" y="17911"/>
                  </a:cubicBezTo>
                  <a:close/>
                  <a:moveTo>
                    <a:pt x="2360" y="0"/>
                  </a:moveTo>
                  <a:cubicBezTo>
                    <a:pt x="1872" y="0"/>
                    <a:pt x="1385" y="94"/>
                    <a:pt x="962" y="268"/>
                  </a:cubicBezTo>
                  <a:cubicBezTo>
                    <a:pt x="-218" y="769"/>
                    <a:pt x="-197" y="2133"/>
                    <a:pt x="403" y="3075"/>
                  </a:cubicBezTo>
                  <a:cubicBezTo>
                    <a:pt x="944" y="3930"/>
                    <a:pt x="1909" y="4496"/>
                    <a:pt x="2942" y="4496"/>
                  </a:cubicBezTo>
                  <a:cubicBezTo>
                    <a:pt x="3095" y="4496"/>
                    <a:pt x="3251" y="4484"/>
                    <a:pt x="3406" y="4458"/>
                  </a:cubicBezTo>
                  <a:cubicBezTo>
                    <a:pt x="4089" y="5641"/>
                    <a:pt x="4877" y="6763"/>
                    <a:pt x="5747" y="7786"/>
                  </a:cubicBezTo>
                  <a:cubicBezTo>
                    <a:pt x="5747" y="7826"/>
                    <a:pt x="5788" y="7826"/>
                    <a:pt x="5788" y="7826"/>
                  </a:cubicBezTo>
                  <a:cubicBezTo>
                    <a:pt x="4504" y="8768"/>
                    <a:pt x="3883" y="10452"/>
                    <a:pt x="4400" y="11976"/>
                  </a:cubicBezTo>
                  <a:cubicBezTo>
                    <a:pt x="4607" y="12577"/>
                    <a:pt x="5001" y="13098"/>
                    <a:pt x="5498" y="13539"/>
                  </a:cubicBezTo>
                  <a:lnTo>
                    <a:pt x="5477" y="13560"/>
                  </a:lnTo>
                  <a:cubicBezTo>
                    <a:pt x="4877" y="14883"/>
                    <a:pt x="4193" y="16286"/>
                    <a:pt x="3738" y="17730"/>
                  </a:cubicBezTo>
                  <a:cubicBezTo>
                    <a:pt x="3443" y="17632"/>
                    <a:pt x="3122" y="17581"/>
                    <a:pt x="2800" y="17581"/>
                  </a:cubicBezTo>
                  <a:cubicBezTo>
                    <a:pt x="2192" y="17581"/>
                    <a:pt x="1582" y="17764"/>
                    <a:pt x="1149" y="18171"/>
                  </a:cubicBezTo>
                  <a:cubicBezTo>
                    <a:pt x="424" y="18872"/>
                    <a:pt x="507" y="20035"/>
                    <a:pt x="1128" y="20777"/>
                  </a:cubicBezTo>
                  <a:cubicBezTo>
                    <a:pt x="1595" y="21351"/>
                    <a:pt x="2243" y="21600"/>
                    <a:pt x="2880" y="21600"/>
                  </a:cubicBezTo>
                  <a:cubicBezTo>
                    <a:pt x="4247" y="21600"/>
                    <a:pt x="5567" y="20451"/>
                    <a:pt x="4959" y="18892"/>
                  </a:cubicBezTo>
                  <a:cubicBezTo>
                    <a:pt x="4927" y="18815"/>
                    <a:pt x="4858" y="18785"/>
                    <a:pt x="4800" y="18785"/>
                  </a:cubicBezTo>
                  <a:cubicBezTo>
                    <a:pt x="4783" y="18785"/>
                    <a:pt x="4766" y="18787"/>
                    <a:pt x="4753" y="18792"/>
                  </a:cubicBezTo>
                  <a:cubicBezTo>
                    <a:pt x="5518" y="17369"/>
                    <a:pt x="6223" y="15825"/>
                    <a:pt x="6824" y="14321"/>
                  </a:cubicBezTo>
                  <a:cubicBezTo>
                    <a:pt x="7278" y="14468"/>
                    <a:pt x="7764" y="14556"/>
                    <a:pt x="8248" y="14556"/>
                  </a:cubicBezTo>
                  <a:cubicBezTo>
                    <a:pt x="8557" y="14556"/>
                    <a:pt x="8865" y="14520"/>
                    <a:pt x="9163" y="14442"/>
                  </a:cubicBezTo>
                  <a:cubicBezTo>
                    <a:pt x="10758" y="14041"/>
                    <a:pt x="11918" y="12537"/>
                    <a:pt x="12022" y="10954"/>
                  </a:cubicBezTo>
                  <a:cubicBezTo>
                    <a:pt x="12846" y="11059"/>
                    <a:pt x="13698" y="11086"/>
                    <a:pt x="14558" y="11086"/>
                  </a:cubicBezTo>
                  <a:cubicBezTo>
                    <a:pt x="15340" y="11086"/>
                    <a:pt x="16130" y="11063"/>
                    <a:pt x="16908" y="11054"/>
                  </a:cubicBezTo>
                  <a:cubicBezTo>
                    <a:pt x="17103" y="11980"/>
                    <a:pt x="18041" y="12480"/>
                    <a:pt x="18982" y="12480"/>
                  </a:cubicBezTo>
                  <a:cubicBezTo>
                    <a:pt x="19141" y="12480"/>
                    <a:pt x="19301" y="12466"/>
                    <a:pt x="19456" y="12437"/>
                  </a:cubicBezTo>
                  <a:cubicBezTo>
                    <a:pt x="20595" y="12216"/>
                    <a:pt x="21382" y="11254"/>
                    <a:pt x="21341" y="10112"/>
                  </a:cubicBezTo>
                  <a:cubicBezTo>
                    <a:pt x="21279" y="8989"/>
                    <a:pt x="20450" y="8047"/>
                    <a:pt x="19311" y="7926"/>
                  </a:cubicBezTo>
                  <a:cubicBezTo>
                    <a:pt x="19203" y="7911"/>
                    <a:pt x="19096" y="7904"/>
                    <a:pt x="18991" y="7904"/>
                  </a:cubicBezTo>
                  <a:cubicBezTo>
                    <a:pt x="17966" y="7904"/>
                    <a:pt x="17102" y="8594"/>
                    <a:pt x="16971" y="9630"/>
                  </a:cubicBezTo>
                  <a:cubicBezTo>
                    <a:pt x="16971" y="9650"/>
                    <a:pt x="16992" y="9670"/>
                    <a:pt x="17012" y="9691"/>
                  </a:cubicBezTo>
                  <a:cubicBezTo>
                    <a:pt x="16461" y="9671"/>
                    <a:pt x="15906" y="9658"/>
                    <a:pt x="15350" y="9658"/>
                  </a:cubicBezTo>
                  <a:cubicBezTo>
                    <a:pt x="14194" y="9658"/>
                    <a:pt x="13037" y="9715"/>
                    <a:pt x="11918" y="9891"/>
                  </a:cubicBezTo>
                  <a:cubicBezTo>
                    <a:pt x="11532" y="8400"/>
                    <a:pt x="9686" y="6739"/>
                    <a:pt x="7987" y="6739"/>
                  </a:cubicBezTo>
                  <a:cubicBezTo>
                    <a:pt x="7583" y="6739"/>
                    <a:pt x="7188" y="6833"/>
                    <a:pt x="6824" y="7044"/>
                  </a:cubicBezTo>
                  <a:cubicBezTo>
                    <a:pt x="5954" y="5942"/>
                    <a:pt x="5166" y="4819"/>
                    <a:pt x="4483" y="3616"/>
                  </a:cubicBezTo>
                  <a:cubicBezTo>
                    <a:pt x="5270" y="2854"/>
                    <a:pt x="5229" y="1611"/>
                    <a:pt x="4504" y="829"/>
                  </a:cubicBezTo>
                  <a:cubicBezTo>
                    <a:pt x="3976" y="255"/>
                    <a:pt x="3166" y="0"/>
                    <a:pt x="2360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6" name="Google Shape;585;p47"/>
            <p:cNvSpPr/>
            <p:nvPr/>
          </p:nvSpPr>
          <p:spPr>
            <a:xfrm rot="1222218">
              <a:off x="997163" y="722882"/>
              <a:ext cx="196255" cy="20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96" y="10977"/>
                  </a:moveTo>
                  <a:cubicBezTo>
                    <a:pt x="16719" y="10977"/>
                    <a:pt x="17052" y="11171"/>
                    <a:pt x="17052" y="11528"/>
                  </a:cubicBezTo>
                  <a:cubicBezTo>
                    <a:pt x="16938" y="13724"/>
                    <a:pt x="14777" y="15701"/>
                    <a:pt x="12505" y="16030"/>
                  </a:cubicBezTo>
                  <a:cubicBezTo>
                    <a:pt x="11938" y="16030"/>
                    <a:pt x="11823" y="15153"/>
                    <a:pt x="12390" y="14934"/>
                  </a:cubicBezTo>
                  <a:cubicBezTo>
                    <a:pt x="14210" y="14605"/>
                    <a:pt x="15348" y="13176"/>
                    <a:pt x="15800" y="11417"/>
                  </a:cubicBezTo>
                  <a:cubicBezTo>
                    <a:pt x="15854" y="11116"/>
                    <a:pt x="16119" y="10977"/>
                    <a:pt x="16396" y="10977"/>
                  </a:cubicBezTo>
                  <a:close/>
                  <a:moveTo>
                    <a:pt x="16891" y="14081"/>
                  </a:moveTo>
                  <a:cubicBezTo>
                    <a:pt x="17257" y="14081"/>
                    <a:pt x="17699" y="14452"/>
                    <a:pt x="17620" y="14823"/>
                  </a:cubicBezTo>
                  <a:cubicBezTo>
                    <a:pt x="17070" y="17483"/>
                    <a:pt x="13959" y="19113"/>
                    <a:pt x="11285" y="19113"/>
                  </a:cubicBezTo>
                  <a:cubicBezTo>
                    <a:pt x="11198" y="19113"/>
                    <a:pt x="11112" y="19110"/>
                    <a:pt x="11026" y="19106"/>
                  </a:cubicBezTo>
                  <a:cubicBezTo>
                    <a:pt x="10344" y="19106"/>
                    <a:pt x="10344" y="18118"/>
                    <a:pt x="11026" y="18118"/>
                  </a:cubicBezTo>
                  <a:cubicBezTo>
                    <a:pt x="11109" y="18121"/>
                    <a:pt x="11191" y="18121"/>
                    <a:pt x="11274" y="18121"/>
                  </a:cubicBezTo>
                  <a:cubicBezTo>
                    <a:pt x="13758" y="18121"/>
                    <a:pt x="15491" y="16512"/>
                    <a:pt x="16482" y="14383"/>
                  </a:cubicBezTo>
                  <a:cubicBezTo>
                    <a:pt x="16557" y="14168"/>
                    <a:pt x="16715" y="14081"/>
                    <a:pt x="16891" y="14081"/>
                  </a:cubicBezTo>
                  <a:close/>
                  <a:moveTo>
                    <a:pt x="10470" y="0"/>
                  </a:moveTo>
                  <a:cubicBezTo>
                    <a:pt x="6138" y="0"/>
                    <a:pt x="1831" y="2428"/>
                    <a:pt x="230" y="7793"/>
                  </a:cubicBezTo>
                  <a:cubicBezTo>
                    <a:pt x="230" y="7904"/>
                    <a:pt x="115" y="8123"/>
                    <a:pt x="0" y="8123"/>
                  </a:cubicBezTo>
                  <a:cubicBezTo>
                    <a:pt x="1364" y="8123"/>
                    <a:pt x="2843" y="8234"/>
                    <a:pt x="4207" y="8234"/>
                  </a:cubicBezTo>
                  <a:cubicBezTo>
                    <a:pt x="4662" y="8234"/>
                    <a:pt x="4889" y="8341"/>
                    <a:pt x="5003" y="8671"/>
                  </a:cubicBezTo>
                  <a:cubicBezTo>
                    <a:pt x="5118" y="8671"/>
                    <a:pt x="5230" y="8671"/>
                    <a:pt x="5459" y="8782"/>
                  </a:cubicBezTo>
                  <a:cubicBezTo>
                    <a:pt x="7505" y="9881"/>
                    <a:pt x="7275" y="13065"/>
                    <a:pt x="5685" y="14383"/>
                  </a:cubicBezTo>
                  <a:cubicBezTo>
                    <a:pt x="5911" y="14823"/>
                    <a:pt x="5685" y="15482"/>
                    <a:pt x="5003" y="15482"/>
                  </a:cubicBezTo>
                  <a:lnTo>
                    <a:pt x="571" y="15482"/>
                  </a:lnTo>
                  <a:cubicBezTo>
                    <a:pt x="1834" y="19582"/>
                    <a:pt x="6033" y="21600"/>
                    <a:pt x="10269" y="21600"/>
                  </a:cubicBezTo>
                  <a:cubicBezTo>
                    <a:pt x="11371" y="21600"/>
                    <a:pt x="12473" y="21465"/>
                    <a:pt x="13528" y="21194"/>
                  </a:cubicBezTo>
                  <a:cubicBezTo>
                    <a:pt x="18416" y="19765"/>
                    <a:pt x="21600" y="15482"/>
                    <a:pt x="21600" y="10758"/>
                  </a:cubicBezTo>
                  <a:cubicBezTo>
                    <a:pt x="21535" y="3933"/>
                    <a:pt x="15983" y="0"/>
                    <a:pt x="10470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7" name="Google Shape;586;p47"/>
            <p:cNvSpPr/>
            <p:nvPr/>
          </p:nvSpPr>
          <p:spPr>
            <a:xfrm rot="1222218">
              <a:off x="1072117" y="862268"/>
              <a:ext cx="64378" cy="4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600" extrusionOk="0">
                  <a:moveTo>
                    <a:pt x="18643" y="0"/>
                  </a:moveTo>
                  <a:cubicBezTo>
                    <a:pt x="18127" y="0"/>
                    <a:pt x="17663" y="372"/>
                    <a:pt x="17441" y="1295"/>
                  </a:cubicBezTo>
                  <a:cubicBezTo>
                    <a:pt x="14437" y="10733"/>
                    <a:pt x="9430" y="17328"/>
                    <a:pt x="1755" y="17328"/>
                  </a:cubicBezTo>
                  <a:cubicBezTo>
                    <a:pt x="-585" y="17328"/>
                    <a:pt x="-585" y="21570"/>
                    <a:pt x="1755" y="21570"/>
                  </a:cubicBezTo>
                  <a:cubicBezTo>
                    <a:pt x="1998" y="21585"/>
                    <a:pt x="2240" y="21600"/>
                    <a:pt x="2483" y="21600"/>
                  </a:cubicBezTo>
                  <a:cubicBezTo>
                    <a:pt x="10031" y="21600"/>
                    <a:pt x="19170" y="14603"/>
                    <a:pt x="20783" y="3186"/>
                  </a:cubicBezTo>
                  <a:cubicBezTo>
                    <a:pt x="21015" y="1593"/>
                    <a:pt x="19718" y="0"/>
                    <a:pt x="18643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8" name="Google Shape;587;p47"/>
            <p:cNvSpPr/>
            <p:nvPr/>
          </p:nvSpPr>
          <p:spPr>
            <a:xfrm rot="1222218">
              <a:off x="1094389" y="834674"/>
              <a:ext cx="47405" cy="4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extrusionOk="0">
                  <a:moveTo>
                    <a:pt x="17942" y="0"/>
                  </a:moveTo>
                  <a:cubicBezTo>
                    <a:pt x="16904" y="0"/>
                    <a:pt x="15910" y="630"/>
                    <a:pt x="15697" y="2116"/>
                  </a:cubicBezTo>
                  <a:cubicBezTo>
                    <a:pt x="14347" y="10192"/>
                    <a:pt x="9856" y="16376"/>
                    <a:pt x="1301" y="16842"/>
                  </a:cubicBezTo>
                  <a:cubicBezTo>
                    <a:pt x="-944" y="17322"/>
                    <a:pt x="-49" y="21600"/>
                    <a:pt x="2197" y="21600"/>
                  </a:cubicBezTo>
                  <a:cubicBezTo>
                    <a:pt x="11647" y="21120"/>
                    <a:pt x="20201" y="12564"/>
                    <a:pt x="20656" y="2582"/>
                  </a:cubicBezTo>
                  <a:cubicBezTo>
                    <a:pt x="20656" y="991"/>
                    <a:pt x="19263" y="0"/>
                    <a:pt x="17942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9" name="Google Shape;588;p47"/>
            <p:cNvSpPr/>
            <p:nvPr/>
          </p:nvSpPr>
          <p:spPr>
            <a:xfrm rot="1222218">
              <a:off x="749721" y="743583"/>
              <a:ext cx="307677" cy="4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extrusionOk="0">
                  <a:moveTo>
                    <a:pt x="17223" y="0"/>
                  </a:moveTo>
                  <a:cubicBezTo>
                    <a:pt x="12927" y="0"/>
                    <a:pt x="8573" y="1472"/>
                    <a:pt x="4266" y="1472"/>
                  </a:cubicBezTo>
                  <a:cubicBezTo>
                    <a:pt x="2837" y="1472"/>
                    <a:pt x="1414" y="1308"/>
                    <a:pt x="0" y="883"/>
                  </a:cubicBezTo>
                  <a:cubicBezTo>
                    <a:pt x="215" y="8127"/>
                    <a:pt x="285" y="14340"/>
                    <a:pt x="215" y="21600"/>
                  </a:cubicBezTo>
                  <a:cubicBezTo>
                    <a:pt x="3137" y="17872"/>
                    <a:pt x="6231" y="16760"/>
                    <a:pt x="9359" y="16760"/>
                  </a:cubicBezTo>
                  <a:cubicBezTo>
                    <a:pt x="13194" y="16760"/>
                    <a:pt x="17076" y="18428"/>
                    <a:pt x="20742" y="19000"/>
                  </a:cubicBezTo>
                  <a:cubicBezTo>
                    <a:pt x="21600" y="13833"/>
                    <a:pt x="21385" y="6066"/>
                    <a:pt x="20742" y="360"/>
                  </a:cubicBezTo>
                  <a:cubicBezTo>
                    <a:pt x="20692" y="360"/>
                    <a:pt x="20676" y="589"/>
                    <a:pt x="20651" y="589"/>
                  </a:cubicBezTo>
                  <a:cubicBezTo>
                    <a:pt x="20638" y="589"/>
                    <a:pt x="20622" y="540"/>
                    <a:pt x="20597" y="360"/>
                  </a:cubicBezTo>
                  <a:cubicBezTo>
                    <a:pt x="19479" y="114"/>
                    <a:pt x="18352" y="0"/>
                    <a:pt x="17223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0" name="Google Shape;589;p47"/>
            <p:cNvSpPr/>
            <p:nvPr/>
          </p:nvSpPr>
          <p:spPr>
            <a:xfrm rot="1222218">
              <a:off x="397621" y="472522"/>
              <a:ext cx="353796" cy="36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600" extrusionOk="0">
                  <a:moveTo>
                    <a:pt x="11116" y="1072"/>
                  </a:moveTo>
                  <a:cubicBezTo>
                    <a:pt x="12916" y="1313"/>
                    <a:pt x="14713" y="2040"/>
                    <a:pt x="15972" y="3372"/>
                  </a:cubicBezTo>
                  <a:cubicBezTo>
                    <a:pt x="16199" y="3601"/>
                    <a:pt x="16013" y="3899"/>
                    <a:pt x="15779" y="3899"/>
                  </a:cubicBezTo>
                  <a:cubicBezTo>
                    <a:pt x="15705" y="3899"/>
                    <a:pt x="15623" y="3869"/>
                    <a:pt x="15552" y="3796"/>
                  </a:cubicBezTo>
                  <a:cubicBezTo>
                    <a:pt x="14174" y="2584"/>
                    <a:pt x="12855" y="1858"/>
                    <a:pt x="11057" y="1436"/>
                  </a:cubicBezTo>
                  <a:cubicBezTo>
                    <a:pt x="10878" y="1374"/>
                    <a:pt x="10878" y="1072"/>
                    <a:pt x="11116" y="1072"/>
                  </a:cubicBezTo>
                  <a:close/>
                  <a:moveTo>
                    <a:pt x="10302" y="2311"/>
                  </a:moveTo>
                  <a:cubicBezTo>
                    <a:pt x="11884" y="2311"/>
                    <a:pt x="13413" y="2921"/>
                    <a:pt x="14473" y="4098"/>
                  </a:cubicBezTo>
                  <a:cubicBezTo>
                    <a:pt x="14658" y="4333"/>
                    <a:pt x="14411" y="4677"/>
                    <a:pt x="14206" y="4677"/>
                  </a:cubicBezTo>
                  <a:cubicBezTo>
                    <a:pt x="14148" y="4677"/>
                    <a:pt x="14093" y="4651"/>
                    <a:pt x="14053" y="4582"/>
                  </a:cubicBezTo>
                  <a:cubicBezTo>
                    <a:pt x="12959" y="3360"/>
                    <a:pt x="11587" y="2642"/>
                    <a:pt x="9939" y="2642"/>
                  </a:cubicBezTo>
                  <a:cubicBezTo>
                    <a:pt x="9873" y="2642"/>
                    <a:pt x="9807" y="2644"/>
                    <a:pt x="9739" y="2646"/>
                  </a:cubicBezTo>
                  <a:cubicBezTo>
                    <a:pt x="9716" y="2661"/>
                    <a:pt x="9695" y="2667"/>
                    <a:pt x="9674" y="2667"/>
                  </a:cubicBezTo>
                  <a:cubicBezTo>
                    <a:pt x="9534" y="2667"/>
                    <a:pt x="9470" y="2344"/>
                    <a:pt x="9678" y="2344"/>
                  </a:cubicBezTo>
                  <a:cubicBezTo>
                    <a:pt x="9888" y="2322"/>
                    <a:pt x="10096" y="2311"/>
                    <a:pt x="10302" y="2311"/>
                  </a:cubicBezTo>
                  <a:close/>
                  <a:moveTo>
                    <a:pt x="10157" y="0"/>
                  </a:moveTo>
                  <a:cubicBezTo>
                    <a:pt x="9023" y="0"/>
                    <a:pt x="7905" y="310"/>
                    <a:pt x="6862" y="1011"/>
                  </a:cubicBezTo>
                  <a:cubicBezTo>
                    <a:pt x="6862" y="1011"/>
                    <a:pt x="6743" y="1011"/>
                    <a:pt x="6862" y="1072"/>
                  </a:cubicBezTo>
                  <a:lnTo>
                    <a:pt x="6802" y="1072"/>
                  </a:lnTo>
                  <a:cubicBezTo>
                    <a:pt x="6683" y="1132"/>
                    <a:pt x="6622" y="1132"/>
                    <a:pt x="6563" y="1254"/>
                  </a:cubicBezTo>
                  <a:cubicBezTo>
                    <a:pt x="6442" y="1313"/>
                    <a:pt x="6384" y="1313"/>
                    <a:pt x="6323" y="1313"/>
                  </a:cubicBezTo>
                  <a:cubicBezTo>
                    <a:pt x="2009" y="3674"/>
                    <a:pt x="-928" y="8759"/>
                    <a:pt x="270" y="13723"/>
                  </a:cubicBezTo>
                  <a:cubicBezTo>
                    <a:pt x="1379" y="18436"/>
                    <a:pt x="6003" y="21600"/>
                    <a:pt x="10670" y="21600"/>
                  </a:cubicBezTo>
                  <a:cubicBezTo>
                    <a:pt x="10798" y="21600"/>
                    <a:pt x="10927" y="21598"/>
                    <a:pt x="11057" y="21592"/>
                  </a:cubicBezTo>
                  <a:cubicBezTo>
                    <a:pt x="16390" y="21352"/>
                    <a:pt x="20466" y="16326"/>
                    <a:pt x="20526" y="11060"/>
                  </a:cubicBezTo>
                  <a:cubicBezTo>
                    <a:pt x="20672" y="6302"/>
                    <a:pt x="15275" y="0"/>
                    <a:pt x="10157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1" name="Google Shape;590;p47"/>
            <p:cNvSpPr/>
            <p:nvPr/>
          </p:nvSpPr>
          <p:spPr>
            <a:xfrm rot="1222218">
              <a:off x="632438" y="519212"/>
              <a:ext cx="88079" cy="4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extrusionOk="0">
                  <a:moveTo>
                    <a:pt x="863" y="0"/>
                  </a:moveTo>
                  <a:cubicBezTo>
                    <a:pt x="-113" y="0"/>
                    <a:pt x="-351" y="2308"/>
                    <a:pt x="617" y="3228"/>
                  </a:cubicBezTo>
                  <a:cubicBezTo>
                    <a:pt x="7676" y="6002"/>
                    <a:pt x="13268" y="11552"/>
                    <a:pt x="18622" y="20811"/>
                  </a:cubicBezTo>
                  <a:cubicBezTo>
                    <a:pt x="18914" y="21366"/>
                    <a:pt x="19244" y="21600"/>
                    <a:pt x="19544" y="21600"/>
                  </a:cubicBezTo>
                  <a:cubicBezTo>
                    <a:pt x="20496" y="21600"/>
                    <a:pt x="21249" y="19322"/>
                    <a:pt x="20327" y="17569"/>
                  </a:cubicBezTo>
                  <a:cubicBezTo>
                    <a:pt x="14973" y="7857"/>
                    <a:pt x="7922" y="1840"/>
                    <a:pt x="863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2" name="Google Shape;591;p47"/>
            <p:cNvSpPr/>
            <p:nvPr/>
          </p:nvSpPr>
          <p:spPr>
            <a:xfrm rot="1222218">
              <a:off x="602451" y="531543"/>
              <a:ext cx="87205" cy="3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extrusionOk="0">
                  <a:moveTo>
                    <a:pt x="4408" y="0"/>
                  </a:moveTo>
                  <a:cubicBezTo>
                    <a:pt x="3131" y="0"/>
                    <a:pt x="1831" y="234"/>
                    <a:pt x="531" y="721"/>
                  </a:cubicBezTo>
                  <a:cubicBezTo>
                    <a:pt x="-213" y="721"/>
                    <a:pt x="-213" y="3570"/>
                    <a:pt x="774" y="3570"/>
                  </a:cubicBezTo>
                  <a:cubicBezTo>
                    <a:pt x="1510" y="3408"/>
                    <a:pt x="2238" y="3318"/>
                    <a:pt x="2951" y="3318"/>
                  </a:cubicBezTo>
                  <a:cubicBezTo>
                    <a:pt x="9216" y="3318"/>
                    <a:pt x="14652" y="9935"/>
                    <a:pt x="18881" y="20698"/>
                  </a:cubicBezTo>
                  <a:cubicBezTo>
                    <a:pt x="19163" y="21348"/>
                    <a:pt x="19445" y="21600"/>
                    <a:pt x="19719" y="21600"/>
                  </a:cubicBezTo>
                  <a:cubicBezTo>
                    <a:pt x="20666" y="21600"/>
                    <a:pt x="21387" y="18355"/>
                    <a:pt x="20619" y="16137"/>
                  </a:cubicBezTo>
                  <a:cubicBezTo>
                    <a:pt x="16500" y="5697"/>
                    <a:pt x="10673" y="0"/>
                    <a:pt x="4408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3" name="Google Shape;592;p47"/>
            <p:cNvSpPr/>
            <p:nvPr/>
          </p:nvSpPr>
          <p:spPr>
            <a:xfrm rot="1222218">
              <a:off x="427654" y="218619"/>
              <a:ext cx="179722" cy="24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69" y="0"/>
                  </a:moveTo>
                  <a:cubicBezTo>
                    <a:pt x="1580" y="0"/>
                    <a:pt x="470" y="448"/>
                    <a:pt x="125" y="1200"/>
                  </a:cubicBezTo>
                  <a:cubicBezTo>
                    <a:pt x="125" y="1288"/>
                    <a:pt x="125" y="1380"/>
                    <a:pt x="0" y="1380"/>
                  </a:cubicBezTo>
                  <a:lnTo>
                    <a:pt x="372" y="1650"/>
                  </a:lnTo>
                  <a:cubicBezTo>
                    <a:pt x="5711" y="8420"/>
                    <a:pt x="11543" y="14919"/>
                    <a:pt x="17379" y="21509"/>
                  </a:cubicBezTo>
                  <a:cubicBezTo>
                    <a:pt x="17504" y="21509"/>
                    <a:pt x="17504" y="21600"/>
                    <a:pt x="17504" y="21600"/>
                  </a:cubicBezTo>
                  <a:cubicBezTo>
                    <a:pt x="18621" y="21058"/>
                    <a:pt x="19860" y="20608"/>
                    <a:pt x="21102" y="20155"/>
                  </a:cubicBezTo>
                  <a:cubicBezTo>
                    <a:pt x="20977" y="19796"/>
                    <a:pt x="21102" y="19434"/>
                    <a:pt x="21600" y="19254"/>
                  </a:cubicBezTo>
                  <a:cubicBezTo>
                    <a:pt x="14772" y="13656"/>
                    <a:pt x="9309" y="7519"/>
                    <a:pt x="4966" y="1109"/>
                  </a:cubicBezTo>
                  <a:cubicBezTo>
                    <a:pt x="4841" y="1109"/>
                    <a:pt x="4841" y="929"/>
                    <a:pt x="4841" y="929"/>
                  </a:cubicBezTo>
                  <a:cubicBezTo>
                    <a:pt x="4402" y="288"/>
                    <a:pt x="3543" y="0"/>
                    <a:pt x="2669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4" name="Google Shape;593;p47"/>
            <p:cNvSpPr/>
            <p:nvPr/>
          </p:nvSpPr>
          <p:spPr>
            <a:xfrm rot="1222218">
              <a:off x="252518" y="743079"/>
              <a:ext cx="154937" cy="27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62" y="0"/>
                  </a:moveTo>
                  <a:cubicBezTo>
                    <a:pt x="10079" y="6784"/>
                    <a:pt x="6047" y="14125"/>
                    <a:pt x="0" y="20511"/>
                  </a:cubicBezTo>
                  <a:cubicBezTo>
                    <a:pt x="496" y="21169"/>
                    <a:pt x="1669" y="21600"/>
                    <a:pt x="2864" y="21600"/>
                  </a:cubicBezTo>
                  <a:cubicBezTo>
                    <a:pt x="3414" y="21600"/>
                    <a:pt x="3969" y="21509"/>
                    <a:pt x="4465" y="21308"/>
                  </a:cubicBezTo>
                  <a:lnTo>
                    <a:pt x="5042" y="21308"/>
                  </a:lnTo>
                  <a:cubicBezTo>
                    <a:pt x="9647" y="14765"/>
                    <a:pt x="15408" y="8140"/>
                    <a:pt x="21600" y="1996"/>
                  </a:cubicBezTo>
                  <a:cubicBezTo>
                    <a:pt x="19295" y="1517"/>
                    <a:pt x="17281" y="799"/>
                    <a:pt x="15262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5" name="Google Shape;594;p47"/>
            <p:cNvSpPr/>
            <p:nvPr/>
          </p:nvSpPr>
          <p:spPr>
            <a:xfrm rot="1222218">
              <a:off x="73933" y="909320"/>
              <a:ext cx="189467" cy="17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extrusionOk="0">
                  <a:moveTo>
                    <a:pt x="6113" y="13724"/>
                  </a:moveTo>
                  <a:cubicBezTo>
                    <a:pt x="6145" y="13724"/>
                    <a:pt x="6180" y="13732"/>
                    <a:pt x="6215" y="13744"/>
                  </a:cubicBezTo>
                  <a:cubicBezTo>
                    <a:pt x="7032" y="14001"/>
                    <a:pt x="7844" y="14518"/>
                    <a:pt x="8657" y="14905"/>
                  </a:cubicBezTo>
                  <a:cubicBezTo>
                    <a:pt x="9168" y="15032"/>
                    <a:pt x="9576" y="15292"/>
                    <a:pt x="10084" y="15549"/>
                  </a:cubicBezTo>
                  <a:cubicBezTo>
                    <a:pt x="10521" y="15769"/>
                    <a:pt x="10357" y="16661"/>
                    <a:pt x="9978" y="16661"/>
                  </a:cubicBezTo>
                  <a:cubicBezTo>
                    <a:pt x="9917" y="16661"/>
                    <a:pt x="9849" y="16637"/>
                    <a:pt x="9779" y="16580"/>
                  </a:cubicBezTo>
                  <a:cubicBezTo>
                    <a:pt x="9371" y="16323"/>
                    <a:pt x="8863" y="16193"/>
                    <a:pt x="8352" y="15936"/>
                  </a:cubicBezTo>
                  <a:lnTo>
                    <a:pt x="8252" y="15806"/>
                  </a:lnTo>
                  <a:cubicBezTo>
                    <a:pt x="7539" y="15549"/>
                    <a:pt x="6726" y="15032"/>
                    <a:pt x="6013" y="14518"/>
                  </a:cubicBezTo>
                  <a:cubicBezTo>
                    <a:pt x="5644" y="14282"/>
                    <a:pt x="5779" y="13724"/>
                    <a:pt x="6113" y="13724"/>
                  </a:cubicBezTo>
                  <a:close/>
                  <a:moveTo>
                    <a:pt x="3208" y="13552"/>
                  </a:moveTo>
                  <a:cubicBezTo>
                    <a:pt x="3298" y="13552"/>
                    <a:pt x="3391" y="13610"/>
                    <a:pt x="3469" y="13744"/>
                  </a:cubicBezTo>
                  <a:cubicBezTo>
                    <a:pt x="5505" y="16454"/>
                    <a:pt x="7742" y="17228"/>
                    <a:pt x="10591" y="17872"/>
                  </a:cubicBezTo>
                  <a:cubicBezTo>
                    <a:pt x="11102" y="18128"/>
                    <a:pt x="10797" y="19033"/>
                    <a:pt x="10389" y="19033"/>
                  </a:cubicBezTo>
                  <a:cubicBezTo>
                    <a:pt x="10187" y="19061"/>
                    <a:pt x="9987" y="19074"/>
                    <a:pt x="9785" y="19074"/>
                  </a:cubicBezTo>
                  <a:cubicBezTo>
                    <a:pt x="7144" y="19074"/>
                    <a:pt x="4567" y="16788"/>
                    <a:pt x="2961" y="14388"/>
                  </a:cubicBezTo>
                  <a:cubicBezTo>
                    <a:pt x="2736" y="14005"/>
                    <a:pt x="2954" y="13552"/>
                    <a:pt x="3208" y="13552"/>
                  </a:cubicBezTo>
                  <a:close/>
                  <a:moveTo>
                    <a:pt x="9762" y="0"/>
                  </a:moveTo>
                  <a:cubicBezTo>
                    <a:pt x="7648" y="0"/>
                    <a:pt x="5557" y="424"/>
                    <a:pt x="3674" y="1740"/>
                  </a:cubicBezTo>
                  <a:cubicBezTo>
                    <a:pt x="-194" y="4710"/>
                    <a:pt x="-1007" y="11034"/>
                    <a:pt x="1232" y="15806"/>
                  </a:cubicBezTo>
                  <a:cubicBezTo>
                    <a:pt x="3125" y="19844"/>
                    <a:pt x="6251" y="21600"/>
                    <a:pt x="9335" y="21600"/>
                  </a:cubicBezTo>
                  <a:cubicBezTo>
                    <a:pt x="15035" y="21600"/>
                    <a:pt x="20593" y="15610"/>
                    <a:pt x="18020" y="6903"/>
                  </a:cubicBezTo>
                  <a:cubicBezTo>
                    <a:pt x="17817" y="7807"/>
                    <a:pt x="17512" y="8581"/>
                    <a:pt x="17207" y="9225"/>
                  </a:cubicBezTo>
                  <a:cubicBezTo>
                    <a:pt x="17052" y="9486"/>
                    <a:pt x="16824" y="9612"/>
                    <a:pt x="16596" y="9612"/>
                  </a:cubicBezTo>
                  <a:cubicBezTo>
                    <a:pt x="16365" y="9612"/>
                    <a:pt x="16137" y="9486"/>
                    <a:pt x="15986" y="9225"/>
                  </a:cubicBezTo>
                  <a:cubicBezTo>
                    <a:pt x="15562" y="9494"/>
                    <a:pt x="15112" y="9616"/>
                    <a:pt x="14669" y="9616"/>
                  </a:cubicBezTo>
                  <a:cubicBezTo>
                    <a:pt x="12982" y="9616"/>
                    <a:pt x="11388" y="7836"/>
                    <a:pt x="11713" y="5485"/>
                  </a:cubicBezTo>
                  <a:cubicBezTo>
                    <a:pt x="11771" y="5334"/>
                    <a:pt x="11899" y="5269"/>
                    <a:pt x="12037" y="5269"/>
                  </a:cubicBezTo>
                  <a:cubicBezTo>
                    <a:pt x="12137" y="5269"/>
                    <a:pt x="12236" y="5301"/>
                    <a:pt x="12323" y="5354"/>
                  </a:cubicBezTo>
                  <a:cubicBezTo>
                    <a:pt x="12628" y="3549"/>
                    <a:pt x="12934" y="2001"/>
                    <a:pt x="13338" y="322"/>
                  </a:cubicBezTo>
                  <a:cubicBezTo>
                    <a:pt x="12162" y="134"/>
                    <a:pt x="10958" y="0"/>
                    <a:pt x="9762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6" name="Google Shape;595;p47"/>
            <p:cNvSpPr/>
            <p:nvPr/>
          </p:nvSpPr>
          <p:spPr>
            <a:xfrm rot="1222218">
              <a:off x="356257" y="56873"/>
              <a:ext cx="216702" cy="20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3" h="21600" extrusionOk="0">
                  <a:moveTo>
                    <a:pt x="10737" y="1858"/>
                  </a:moveTo>
                  <a:cubicBezTo>
                    <a:pt x="10762" y="1858"/>
                    <a:pt x="10787" y="1862"/>
                    <a:pt x="10815" y="1872"/>
                  </a:cubicBezTo>
                  <a:cubicBezTo>
                    <a:pt x="12922" y="2869"/>
                    <a:pt x="14765" y="4976"/>
                    <a:pt x="15644" y="7523"/>
                  </a:cubicBezTo>
                  <a:cubicBezTo>
                    <a:pt x="15703" y="7897"/>
                    <a:pt x="15400" y="8219"/>
                    <a:pt x="15118" y="8219"/>
                  </a:cubicBezTo>
                  <a:cubicBezTo>
                    <a:pt x="14982" y="8219"/>
                    <a:pt x="14851" y="8146"/>
                    <a:pt x="14765" y="7967"/>
                  </a:cubicBezTo>
                  <a:cubicBezTo>
                    <a:pt x="13712" y="5641"/>
                    <a:pt x="12570" y="3643"/>
                    <a:pt x="10640" y="2757"/>
                  </a:cubicBezTo>
                  <a:cubicBezTo>
                    <a:pt x="10313" y="2449"/>
                    <a:pt x="10440" y="1858"/>
                    <a:pt x="10737" y="1858"/>
                  </a:cubicBezTo>
                  <a:close/>
                  <a:moveTo>
                    <a:pt x="8464" y="0"/>
                  </a:moveTo>
                  <a:cubicBezTo>
                    <a:pt x="6944" y="0"/>
                    <a:pt x="5431" y="308"/>
                    <a:pt x="4053" y="875"/>
                  </a:cubicBezTo>
                  <a:cubicBezTo>
                    <a:pt x="-2005" y="3534"/>
                    <a:pt x="-336" y="12397"/>
                    <a:pt x="2999" y="16831"/>
                  </a:cubicBezTo>
                  <a:cubicBezTo>
                    <a:pt x="5378" y="20046"/>
                    <a:pt x="8575" y="21600"/>
                    <a:pt x="11877" y="21600"/>
                  </a:cubicBezTo>
                  <a:cubicBezTo>
                    <a:pt x="11990" y="21600"/>
                    <a:pt x="12104" y="21600"/>
                    <a:pt x="12220" y="21597"/>
                  </a:cubicBezTo>
                  <a:lnTo>
                    <a:pt x="10288" y="16943"/>
                  </a:lnTo>
                  <a:cubicBezTo>
                    <a:pt x="10025" y="16386"/>
                    <a:pt x="10377" y="15833"/>
                    <a:pt x="10726" y="15721"/>
                  </a:cubicBezTo>
                  <a:cubicBezTo>
                    <a:pt x="10640" y="15613"/>
                    <a:pt x="10640" y="15501"/>
                    <a:pt x="10640" y="15281"/>
                  </a:cubicBezTo>
                  <a:cubicBezTo>
                    <a:pt x="10707" y="13577"/>
                    <a:pt x="11865" y="12723"/>
                    <a:pt x="13116" y="12723"/>
                  </a:cubicBezTo>
                  <a:cubicBezTo>
                    <a:pt x="13490" y="12723"/>
                    <a:pt x="13873" y="12800"/>
                    <a:pt x="14239" y="12954"/>
                  </a:cubicBezTo>
                  <a:cubicBezTo>
                    <a:pt x="14422" y="12663"/>
                    <a:pt x="14677" y="12495"/>
                    <a:pt x="14918" y="12495"/>
                  </a:cubicBezTo>
                  <a:cubicBezTo>
                    <a:pt x="15137" y="12495"/>
                    <a:pt x="15342" y="12635"/>
                    <a:pt x="15467" y="12954"/>
                  </a:cubicBezTo>
                  <a:lnTo>
                    <a:pt x="16784" y="16278"/>
                  </a:lnTo>
                  <a:cubicBezTo>
                    <a:pt x="19595" y="12177"/>
                    <a:pt x="18627" y="5641"/>
                    <a:pt x="15118" y="2425"/>
                  </a:cubicBezTo>
                  <a:cubicBezTo>
                    <a:pt x="13196" y="742"/>
                    <a:pt x="10820" y="0"/>
                    <a:pt x="8464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7" name="Google Shape;596;p47"/>
            <p:cNvSpPr/>
            <p:nvPr/>
          </p:nvSpPr>
          <p:spPr>
            <a:xfrm rot="1222218">
              <a:off x="494305" y="90948"/>
              <a:ext cx="63056" cy="6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600" extrusionOk="0">
                  <a:moveTo>
                    <a:pt x="1087" y="0"/>
                  </a:moveTo>
                  <a:cubicBezTo>
                    <a:pt x="16" y="0"/>
                    <a:pt x="-412" y="2373"/>
                    <a:pt x="488" y="2699"/>
                  </a:cubicBezTo>
                  <a:cubicBezTo>
                    <a:pt x="8626" y="6746"/>
                    <a:pt x="13038" y="13016"/>
                    <a:pt x="17108" y="20751"/>
                  </a:cubicBezTo>
                  <a:cubicBezTo>
                    <a:pt x="17547" y="21344"/>
                    <a:pt x="18168" y="21600"/>
                    <a:pt x="18768" y="21600"/>
                  </a:cubicBezTo>
                  <a:cubicBezTo>
                    <a:pt x="20021" y="21600"/>
                    <a:pt x="21188" y="20518"/>
                    <a:pt x="20503" y="19274"/>
                  </a:cubicBezTo>
                  <a:cubicBezTo>
                    <a:pt x="17108" y="11178"/>
                    <a:pt x="9644" y="4176"/>
                    <a:pt x="1505" y="116"/>
                  </a:cubicBezTo>
                  <a:cubicBezTo>
                    <a:pt x="1355" y="35"/>
                    <a:pt x="1216" y="0"/>
                    <a:pt x="1087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8" name="Google Shape;597;p47"/>
            <p:cNvSpPr/>
            <p:nvPr/>
          </p:nvSpPr>
          <p:spPr>
            <a:xfrm rot="1222218">
              <a:off x="89030" y="1006735"/>
              <a:ext cx="81539" cy="4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600" extrusionOk="0">
                  <a:moveTo>
                    <a:pt x="848" y="0"/>
                  </a:moveTo>
                  <a:cubicBezTo>
                    <a:pt x="135" y="0"/>
                    <a:pt x="-321" y="1545"/>
                    <a:pt x="276" y="3090"/>
                  </a:cubicBezTo>
                  <a:cubicBezTo>
                    <a:pt x="4412" y="13005"/>
                    <a:pt x="11242" y="21600"/>
                    <a:pt x="17864" y="21600"/>
                  </a:cubicBezTo>
                  <a:cubicBezTo>
                    <a:pt x="18386" y="21600"/>
                    <a:pt x="18917" y="21552"/>
                    <a:pt x="19439" y="21439"/>
                  </a:cubicBezTo>
                  <a:cubicBezTo>
                    <a:pt x="20749" y="20924"/>
                    <a:pt x="21279" y="17866"/>
                    <a:pt x="19961" y="16852"/>
                  </a:cubicBezTo>
                  <a:cubicBezTo>
                    <a:pt x="12609" y="14309"/>
                    <a:pt x="6840" y="11251"/>
                    <a:pt x="1585" y="547"/>
                  </a:cubicBezTo>
                  <a:cubicBezTo>
                    <a:pt x="1328" y="161"/>
                    <a:pt x="1080" y="0"/>
                    <a:pt x="848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9" name="Google Shape;598;p47"/>
            <p:cNvSpPr/>
            <p:nvPr/>
          </p:nvSpPr>
          <p:spPr>
            <a:xfrm rot="1222218">
              <a:off x="121330" y="1012528"/>
              <a:ext cx="46223" cy="2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extrusionOk="0">
                  <a:moveTo>
                    <a:pt x="1488" y="0"/>
                  </a:moveTo>
                  <a:cubicBezTo>
                    <a:pt x="-42" y="0"/>
                    <a:pt x="-679" y="4989"/>
                    <a:pt x="978" y="5902"/>
                  </a:cubicBezTo>
                  <a:cubicBezTo>
                    <a:pt x="4123" y="9735"/>
                    <a:pt x="7706" y="11682"/>
                    <a:pt x="10850" y="15515"/>
                  </a:cubicBezTo>
                  <a:cubicBezTo>
                    <a:pt x="10850" y="16489"/>
                    <a:pt x="11290" y="16489"/>
                    <a:pt x="11290" y="16489"/>
                  </a:cubicBezTo>
                  <a:cubicBezTo>
                    <a:pt x="13542" y="18406"/>
                    <a:pt x="15340" y="20353"/>
                    <a:pt x="17578" y="21296"/>
                  </a:cubicBezTo>
                  <a:cubicBezTo>
                    <a:pt x="17819" y="21509"/>
                    <a:pt x="18060" y="21600"/>
                    <a:pt x="18272" y="21600"/>
                  </a:cubicBezTo>
                  <a:cubicBezTo>
                    <a:pt x="20071" y="21600"/>
                    <a:pt x="20921" y="15303"/>
                    <a:pt x="18924" y="13599"/>
                  </a:cubicBezTo>
                  <a:cubicBezTo>
                    <a:pt x="17125" y="11682"/>
                    <a:pt x="14887" y="10709"/>
                    <a:pt x="12635" y="8792"/>
                  </a:cubicBezTo>
                  <a:cubicBezTo>
                    <a:pt x="9052" y="5902"/>
                    <a:pt x="5468" y="2038"/>
                    <a:pt x="1871" y="122"/>
                  </a:cubicBezTo>
                  <a:cubicBezTo>
                    <a:pt x="1743" y="30"/>
                    <a:pt x="1601" y="0"/>
                    <a:pt x="1488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774" name="Google Shape;599;p47"/>
          <p:cNvGrpSpPr/>
          <p:nvPr/>
        </p:nvGrpSpPr>
        <p:grpSpPr>
          <a:xfrm>
            <a:off x="930491" y="1093463"/>
            <a:ext cx="191523" cy="191096"/>
            <a:chOff x="0" y="0"/>
            <a:chExt cx="191521" cy="191095"/>
          </a:xfrm>
        </p:grpSpPr>
        <p:sp>
          <p:nvSpPr>
            <p:cNvPr id="771" name="Google Shape;600;p47"/>
            <p:cNvSpPr/>
            <p:nvPr/>
          </p:nvSpPr>
          <p:spPr>
            <a:xfrm>
              <a:off x="21568" y="19043"/>
              <a:ext cx="150232" cy="15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45" h="21600" extrusionOk="0">
                  <a:moveTo>
                    <a:pt x="7067" y="0"/>
                  </a:moveTo>
                  <a:cubicBezTo>
                    <a:pt x="6013" y="0"/>
                    <a:pt x="4940" y="151"/>
                    <a:pt x="3890" y="450"/>
                  </a:cubicBezTo>
                  <a:lnTo>
                    <a:pt x="3773" y="450"/>
                  </a:lnTo>
                  <a:cubicBezTo>
                    <a:pt x="3773" y="739"/>
                    <a:pt x="3773" y="1175"/>
                    <a:pt x="3415" y="1322"/>
                  </a:cubicBezTo>
                  <a:cubicBezTo>
                    <a:pt x="-2925" y="8037"/>
                    <a:pt x="159" y="21600"/>
                    <a:pt x="7764" y="21600"/>
                  </a:cubicBezTo>
                  <a:cubicBezTo>
                    <a:pt x="8886" y="21600"/>
                    <a:pt x="10102" y="21306"/>
                    <a:pt x="11405" y="20654"/>
                  </a:cubicBezTo>
                  <a:cubicBezTo>
                    <a:pt x="15576" y="18474"/>
                    <a:pt x="18675" y="12801"/>
                    <a:pt x="16770" y="7133"/>
                  </a:cubicBezTo>
                  <a:cubicBezTo>
                    <a:pt x="15061" y="2281"/>
                    <a:pt x="11168" y="0"/>
                    <a:pt x="7067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2" name="Google Shape;601;p47"/>
            <p:cNvSpPr/>
            <p:nvPr/>
          </p:nvSpPr>
          <p:spPr>
            <a:xfrm>
              <a:off x="0" y="0"/>
              <a:ext cx="191522" cy="19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extrusionOk="0">
                  <a:moveTo>
                    <a:pt x="8501" y="2359"/>
                  </a:moveTo>
                  <a:cubicBezTo>
                    <a:pt x="12016" y="2359"/>
                    <a:pt x="15551" y="4073"/>
                    <a:pt x="17057" y="7999"/>
                  </a:cubicBezTo>
                  <a:cubicBezTo>
                    <a:pt x="17807" y="9749"/>
                    <a:pt x="17807" y="11733"/>
                    <a:pt x="17057" y="13483"/>
                  </a:cubicBezTo>
                  <a:cubicBezTo>
                    <a:pt x="16311" y="15588"/>
                    <a:pt x="14386" y="17571"/>
                    <a:pt x="12246" y="18504"/>
                  </a:cubicBezTo>
                  <a:cubicBezTo>
                    <a:pt x="11152" y="19012"/>
                    <a:pt x="10085" y="19259"/>
                    <a:pt x="9079" y="19259"/>
                  </a:cubicBezTo>
                  <a:cubicBezTo>
                    <a:pt x="6850" y="19259"/>
                    <a:pt x="4912" y="18036"/>
                    <a:pt x="3585" y="15702"/>
                  </a:cubicBezTo>
                  <a:cubicBezTo>
                    <a:pt x="1768" y="12433"/>
                    <a:pt x="1768" y="6830"/>
                    <a:pt x="5297" y="3446"/>
                  </a:cubicBezTo>
                  <a:cubicBezTo>
                    <a:pt x="5509" y="3328"/>
                    <a:pt x="5618" y="3096"/>
                    <a:pt x="5618" y="2746"/>
                  </a:cubicBezTo>
                  <a:cubicBezTo>
                    <a:pt x="6546" y="2492"/>
                    <a:pt x="7525" y="2359"/>
                    <a:pt x="8501" y="2359"/>
                  </a:cubicBezTo>
                  <a:close/>
                  <a:moveTo>
                    <a:pt x="9470" y="0"/>
                  </a:moveTo>
                  <a:cubicBezTo>
                    <a:pt x="7974" y="0"/>
                    <a:pt x="6560" y="450"/>
                    <a:pt x="5297" y="1345"/>
                  </a:cubicBezTo>
                  <a:cubicBezTo>
                    <a:pt x="5189" y="1345"/>
                    <a:pt x="5189" y="1463"/>
                    <a:pt x="5189" y="1463"/>
                  </a:cubicBezTo>
                  <a:cubicBezTo>
                    <a:pt x="5081" y="1404"/>
                    <a:pt x="4922" y="1375"/>
                    <a:pt x="4760" y="1375"/>
                  </a:cubicBezTo>
                  <a:cubicBezTo>
                    <a:pt x="4601" y="1375"/>
                    <a:pt x="4439" y="1404"/>
                    <a:pt x="4334" y="1463"/>
                  </a:cubicBezTo>
                  <a:cubicBezTo>
                    <a:pt x="4118" y="1578"/>
                    <a:pt x="4014" y="1578"/>
                    <a:pt x="3906" y="1814"/>
                  </a:cubicBezTo>
                  <a:cubicBezTo>
                    <a:pt x="-264" y="4965"/>
                    <a:pt x="-798" y="11268"/>
                    <a:pt x="911" y="15702"/>
                  </a:cubicBezTo>
                  <a:cubicBezTo>
                    <a:pt x="2477" y="19466"/>
                    <a:pt x="5709" y="21600"/>
                    <a:pt x="9261" y="21600"/>
                  </a:cubicBezTo>
                  <a:cubicBezTo>
                    <a:pt x="10554" y="21600"/>
                    <a:pt x="11895" y="21316"/>
                    <a:pt x="13208" y="20723"/>
                  </a:cubicBezTo>
                  <a:cubicBezTo>
                    <a:pt x="14066" y="20491"/>
                    <a:pt x="14707" y="20022"/>
                    <a:pt x="15349" y="19440"/>
                  </a:cubicBezTo>
                  <a:cubicBezTo>
                    <a:pt x="18557" y="16989"/>
                    <a:pt x="20802" y="12433"/>
                    <a:pt x="19411" y="7766"/>
                  </a:cubicBezTo>
                  <a:cubicBezTo>
                    <a:pt x="18449" y="4729"/>
                    <a:pt x="15774" y="1814"/>
                    <a:pt x="12675" y="645"/>
                  </a:cubicBezTo>
                  <a:cubicBezTo>
                    <a:pt x="11581" y="214"/>
                    <a:pt x="10503" y="0"/>
                    <a:pt x="947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3" name="Google Shape;602;p47"/>
            <p:cNvSpPr/>
            <p:nvPr/>
          </p:nvSpPr>
          <p:spPr>
            <a:xfrm>
              <a:off x="50932" y="46175"/>
              <a:ext cx="42326" cy="6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1" h="21600" extrusionOk="0">
                  <a:moveTo>
                    <a:pt x="17708" y="0"/>
                  </a:moveTo>
                  <a:cubicBezTo>
                    <a:pt x="17321" y="0"/>
                    <a:pt x="16840" y="86"/>
                    <a:pt x="16298" y="281"/>
                  </a:cubicBezTo>
                  <a:cubicBezTo>
                    <a:pt x="9914" y="1306"/>
                    <a:pt x="4522" y="4383"/>
                    <a:pt x="1578" y="9165"/>
                  </a:cubicBezTo>
                  <a:cubicBezTo>
                    <a:pt x="-886" y="12921"/>
                    <a:pt x="-390" y="17369"/>
                    <a:pt x="2554" y="20445"/>
                  </a:cubicBezTo>
                  <a:cubicBezTo>
                    <a:pt x="3298" y="21211"/>
                    <a:pt x="4305" y="21600"/>
                    <a:pt x="5389" y="21600"/>
                  </a:cubicBezTo>
                  <a:cubicBezTo>
                    <a:pt x="5746" y="21600"/>
                    <a:pt x="6118" y="21557"/>
                    <a:pt x="6490" y="21470"/>
                  </a:cubicBezTo>
                  <a:lnTo>
                    <a:pt x="6970" y="21470"/>
                  </a:lnTo>
                  <a:cubicBezTo>
                    <a:pt x="7466" y="21125"/>
                    <a:pt x="8442" y="20100"/>
                    <a:pt x="8442" y="19419"/>
                  </a:cubicBezTo>
                  <a:cubicBezTo>
                    <a:pt x="6490" y="16343"/>
                    <a:pt x="6970" y="12921"/>
                    <a:pt x="8938" y="10190"/>
                  </a:cubicBezTo>
                  <a:cubicBezTo>
                    <a:pt x="10906" y="7794"/>
                    <a:pt x="13850" y="6088"/>
                    <a:pt x="17274" y="5063"/>
                  </a:cubicBezTo>
                  <a:cubicBezTo>
                    <a:pt x="19738" y="4717"/>
                    <a:pt x="20714" y="3357"/>
                    <a:pt x="19738" y="2332"/>
                  </a:cubicBezTo>
                  <a:cubicBezTo>
                    <a:pt x="19738" y="1986"/>
                    <a:pt x="19738" y="1986"/>
                    <a:pt x="19242" y="1306"/>
                  </a:cubicBezTo>
                  <a:cubicBezTo>
                    <a:pt x="19242" y="561"/>
                    <a:pt x="18731" y="0"/>
                    <a:pt x="1770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781" name="Google Shape;603;p47"/>
          <p:cNvGrpSpPr/>
          <p:nvPr/>
        </p:nvGrpSpPr>
        <p:grpSpPr>
          <a:xfrm>
            <a:off x="4286724" y="584460"/>
            <a:ext cx="479536" cy="508977"/>
            <a:chOff x="0" y="0"/>
            <a:chExt cx="479535" cy="508975"/>
          </a:xfrm>
        </p:grpSpPr>
        <p:sp>
          <p:nvSpPr>
            <p:cNvPr id="775" name="Google Shape;604;p47"/>
            <p:cNvSpPr/>
            <p:nvPr/>
          </p:nvSpPr>
          <p:spPr>
            <a:xfrm>
              <a:off x="310978" y="337871"/>
              <a:ext cx="149466" cy="153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50" h="21600" extrusionOk="0">
                  <a:moveTo>
                    <a:pt x="7106" y="0"/>
                  </a:moveTo>
                  <a:cubicBezTo>
                    <a:pt x="6046" y="0"/>
                    <a:pt x="4979" y="156"/>
                    <a:pt x="3942" y="463"/>
                  </a:cubicBezTo>
                  <a:lnTo>
                    <a:pt x="3703" y="463"/>
                  </a:lnTo>
                  <a:cubicBezTo>
                    <a:pt x="3703" y="752"/>
                    <a:pt x="3703" y="1188"/>
                    <a:pt x="3465" y="1335"/>
                  </a:cubicBezTo>
                  <a:cubicBezTo>
                    <a:pt x="-2910" y="8046"/>
                    <a:pt x="96" y="21600"/>
                    <a:pt x="7723" y="21600"/>
                  </a:cubicBezTo>
                  <a:cubicBezTo>
                    <a:pt x="8848" y="21600"/>
                    <a:pt x="10067" y="21306"/>
                    <a:pt x="11376" y="20655"/>
                  </a:cubicBezTo>
                  <a:cubicBezTo>
                    <a:pt x="15571" y="18476"/>
                    <a:pt x="18690" y="12811"/>
                    <a:pt x="16771" y="7146"/>
                  </a:cubicBezTo>
                  <a:cubicBezTo>
                    <a:pt x="14973" y="2216"/>
                    <a:pt x="11085" y="0"/>
                    <a:pt x="7106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6" name="Google Shape;605;p47"/>
            <p:cNvSpPr/>
            <p:nvPr/>
          </p:nvSpPr>
          <p:spPr>
            <a:xfrm>
              <a:off x="287894" y="317686"/>
              <a:ext cx="191642" cy="19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5" h="21600" extrusionOk="0">
                  <a:moveTo>
                    <a:pt x="8487" y="2416"/>
                  </a:moveTo>
                  <a:cubicBezTo>
                    <a:pt x="11941" y="2416"/>
                    <a:pt x="15492" y="4003"/>
                    <a:pt x="17156" y="8016"/>
                  </a:cubicBezTo>
                  <a:cubicBezTo>
                    <a:pt x="17794" y="9765"/>
                    <a:pt x="17794" y="11629"/>
                    <a:pt x="17156" y="13378"/>
                  </a:cubicBezTo>
                  <a:cubicBezTo>
                    <a:pt x="16305" y="15594"/>
                    <a:pt x="14498" y="17461"/>
                    <a:pt x="12368" y="18511"/>
                  </a:cubicBezTo>
                  <a:cubicBezTo>
                    <a:pt x="11246" y="19015"/>
                    <a:pt x="10160" y="19265"/>
                    <a:pt x="9149" y="19265"/>
                  </a:cubicBezTo>
                  <a:cubicBezTo>
                    <a:pt x="6901" y="19265"/>
                    <a:pt x="4996" y="18043"/>
                    <a:pt x="3750" y="15712"/>
                  </a:cubicBezTo>
                  <a:cubicBezTo>
                    <a:pt x="1835" y="12446"/>
                    <a:pt x="1835" y="6849"/>
                    <a:pt x="5453" y="3465"/>
                  </a:cubicBezTo>
                  <a:cubicBezTo>
                    <a:pt x="5558" y="3351"/>
                    <a:pt x="5665" y="3001"/>
                    <a:pt x="5665" y="2765"/>
                  </a:cubicBezTo>
                  <a:cubicBezTo>
                    <a:pt x="6569" y="2537"/>
                    <a:pt x="7526" y="2416"/>
                    <a:pt x="8487" y="2416"/>
                  </a:cubicBezTo>
                  <a:close/>
                  <a:moveTo>
                    <a:pt x="9556" y="0"/>
                  </a:moveTo>
                  <a:cubicBezTo>
                    <a:pt x="8051" y="0"/>
                    <a:pt x="6639" y="446"/>
                    <a:pt x="5346" y="1366"/>
                  </a:cubicBezTo>
                  <a:cubicBezTo>
                    <a:pt x="5134" y="1366"/>
                    <a:pt x="5134" y="1484"/>
                    <a:pt x="5134" y="1484"/>
                  </a:cubicBezTo>
                  <a:cubicBezTo>
                    <a:pt x="5027" y="1425"/>
                    <a:pt x="4869" y="1396"/>
                    <a:pt x="4708" y="1396"/>
                  </a:cubicBezTo>
                  <a:cubicBezTo>
                    <a:pt x="4550" y="1396"/>
                    <a:pt x="4388" y="1425"/>
                    <a:pt x="4281" y="1484"/>
                  </a:cubicBezTo>
                  <a:cubicBezTo>
                    <a:pt x="4177" y="1602"/>
                    <a:pt x="3962" y="1602"/>
                    <a:pt x="3858" y="1716"/>
                  </a:cubicBezTo>
                  <a:cubicBezTo>
                    <a:pt x="-292" y="4982"/>
                    <a:pt x="-826" y="11279"/>
                    <a:pt x="985" y="15712"/>
                  </a:cubicBezTo>
                  <a:cubicBezTo>
                    <a:pt x="2463" y="19472"/>
                    <a:pt x="5658" y="21600"/>
                    <a:pt x="9186" y="21600"/>
                  </a:cubicBezTo>
                  <a:cubicBezTo>
                    <a:pt x="10473" y="21600"/>
                    <a:pt x="11803" y="21316"/>
                    <a:pt x="13114" y="20724"/>
                  </a:cubicBezTo>
                  <a:cubicBezTo>
                    <a:pt x="13964" y="20374"/>
                    <a:pt x="14602" y="20024"/>
                    <a:pt x="15240" y="19442"/>
                  </a:cubicBezTo>
                  <a:cubicBezTo>
                    <a:pt x="18432" y="16876"/>
                    <a:pt x="20774" y="12446"/>
                    <a:pt x="19286" y="7781"/>
                  </a:cubicBezTo>
                  <a:cubicBezTo>
                    <a:pt x="18432" y="4632"/>
                    <a:pt x="15775" y="1952"/>
                    <a:pt x="12583" y="552"/>
                  </a:cubicBezTo>
                  <a:cubicBezTo>
                    <a:pt x="11538" y="184"/>
                    <a:pt x="10527" y="0"/>
                    <a:pt x="955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7" name="Google Shape;606;p47"/>
            <p:cNvSpPr/>
            <p:nvPr/>
          </p:nvSpPr>
          <p:spPr>
            <a:xfrm>
              <a:off x="339961" y="363666"/>
              <a:ext cx="42517" cy="6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6" h="21600" extrusionOk="0">
                  <a:moveTo>
                    <a:pt x="16693" y="0"/>
                  </a:moveTo>
                  <a:cubicBezTo>
                    <a:pt x="16507" y="0"/>
                    <a:pt x="16321" y="21"/>
                    <a:pt x="16120" y="75"/>
                  </a:cubicBezTo>
                  <a:cubicBezTo>
                    <a:pt x="10227" y="1426"/>
                    <a:pt x="4831" y="4483"/>
                    <a:pt x="1389" y="8902"/>
                  </a:cubicBezTo>
                  <a:cubicBezTo>
                    <a:pt x="-1061" y="12977"/>
                    <a:pt x="-84" y="17053"/>
                    <a:pt x="2862" y="20452"/>
                  </a:cubicBezTo>
                  <a:cubicBezTo>
                    <a:pt x="3234" y="21214"/>
                    <a:pt x="4428" y="21600"/>
                    <a:pt x="5421" y="21600"/>
                  </a:cubicBezTo>
                  <a:cubicBezTo>
                    <a:pt x="5746" y="21600"/>
                    <a:pt x="6056" y="21557"/>
                    <a:pt x="6304" y="21471"/>
                  </a:cubicBezTo>
                  <a:lnTo>
                    <a:pt x="7281" y="21471"/>
                  </a:lnTo>
                  <a:cubicBezTo>
                    <a:pt x="7777" y="21128"/>
                    <a:pt x="8258" y="20109"/>
                    <a:pt x="8258" y="19090"/>
                  </a:cubicBezTo>
                  <a:cubicBezTo>
                    <a:pt x="6304" y="16377"/>
                    <a:pt x="7281" y="12977"/>
                    <a:pt x="8754" y="10264"/>
                  </a:cubicBezTo>
                  <a:cubicBezTo>
                    <a:pt x="10724" y="7883"/>
                    <a:pt x="13670" y="6188"/>
                    <a:pt x="17593" y="5169"/>
                  </a:cubicBezTo>
                  <a:cubicBezTo>
                    <a:pt x="20043" y="4826"/>
                    <a:pt x="20539" y="3464"/>
                    <a:pt x="20043" y="2113"/>
                  </a:cubicBezTo>
                  <a:cubicBezTo>
                    <a:pt x="20043" y="1770"/>
                    <a:pt x="20043" y="1770"/>
                    <a:pt x="19562" y="1426"/>
                  </a:cubicBezTo>
                  <a:cubicBezTo>
                    <a:pt x="18709" y="837"/>
                    <a:pt x="17856" y="0"/>
                    <a:pt x="1669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8" name="Google Shape;607;p47"/>
            <p:cNvSpPr/>
            <p:nvPr/>
          </p:nvSpPr>
          <p:spPr>
            <a:xfrm>
              <a:off x="-1" y="0"/>
              <a:ext cx="253749" cy="25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extrusionOk="0">
                  <a:moveTo>
                    <a:pt x="9359" y="1829"/>
                  </a:moveTo>
                  <a:cubicBezTo>
                    <a:pt x="14091" y="1829"/>
                    <a:pt x="19120" y="6303"/>
                    <a:pt x="18910" y="12374"/>
                  </a:cubicBezTo>
                  <a:cubicBezTo>
                    <a:pt x="18910" y="12725"/>
                    <a:pt x="19080" y="12903"/>
                    <a:pt x="19332" y="13168"/>
                  </a:cubicBezTo>
                  <a:cubicBezTo>
                    <a:pt x="19332" y="13168"/>
                    <a:pt x="19247" y="13168"/>
                    <a:pt x="19247" y="13254"/>
                  </a:cubicBezTo>
                  <a:cubicBezTo>
                    <a:pt x="17270" y="16976"/>
                    <a:pt x="13743" y="19824"/>
                    <a:pt x="9699" y="19824"/>
                  </a:cubicBezTo>
                  <a:cubicBezTo>
                    <a:pt x="8759" y="19824"/>
                    <a:pt x="7790" y="19671"/>
                    <a:pt x="6809" y="19340"/>
                  </a:cubicBezTo>
                  <a:cubicBezTo>
                    <a:pt x="2103" y="17664"/>
                    <a:pt x="758" y="12021"/>
                    <a:pt x="2270" y="7525"/>
                  </a:cubicBezTo>
                  <a:cubicBezTo>
                    <a:pt x="3674" y="3508"/>
                    <a:pt x="6461" y="1829"/>
                    <a:pt x="9359" y="1829"/>
                  </a:cubicBezTo>
                  <a:close/>
                  <a:moveTo>
                    <a:pt x="9821" y="0"/>
                  </a:moveTo>
                  <a:cubicBezTo>
                    <a:pt x="5811" y="0"/>
                    <a:pt x="2154" y="2748"/>
                    <a:pt x="590" y="7171"/>
                  </a:cubicBezTo>
                  <a:cubicBezTo>
                    <a:pt x="338" y="8054"/>
                    <a:pt x="169" y="8847"/>
                    <a:pt x="86" y="9816"/>
                  </a:cubicBezTo>
                  <a:cubicBezTo>
                    <a:pt x="-418" y="14136"/>
                    <a:pt x="1262" y="18897"/>
                    <a:pt x="5548" y="20837"/>
                  </a:cubicBezTo>
                  <a:cubicBezTo>
                    <a:pt x="6724" y="21344"/>
                    <a:pt x="8072" y="21600"/>
                    <a:pt x="9462" y="21600"/>
                  </a:cubicBezTo>
                  <a:cubicBezTo>
                    <a:pt x="11448" y="21600"/>
                    <a:pt x="13518" y="21079"/>
                    <a:pt x="15298" y="20044"/>
                  </a:cubicBezTo>
                  <a:cubicBezTo>
                    <a:pt x="17820" y="18632"/>
                    <a:pt x="19499" y="16341"/>
                    <a:pt x="19836" y="13697"/>
                  </a:cubicBezTo>
                  <a:lnTo>
                    <a:pt x="19836" y="13432"/>
                  </a:lnTo>
                  <a:cubicBezTo>
                    <a:pt x="20171" y="13343"/>
                    <a:pt x="20341" y="12990"/>
                    <a:pt x="20508" y="12725"/>
                  </a:cubicBezTo>
                  <a:cubicBezTo>
                    <a:pt x="20508" y="12461"/>
                    <a:pt x="20593" y="12374"/>
                    <a:pt x="20593" y="12110"/>
                  </a:cubicBezTo>
                  <a:cubicBezTo>
                    <a:pt x="21182" y="6642"/>
                    <a:pt x="17145" y="1882"/>
                    <a:pt x="12692" y="470"/>
                  </a:cubicBezTo>
                  <a:cubicBezTo>
                    <a:pt x="11732" y="153"/>
                    <a:pt x="10765" y="0"/>
                    <a:pt x="982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9" name="Google Shape;608;p47"/>
            <p:cNvSpPr/>
            <p:nvPr/>
          </p:nvSpPr>
          <p:spPr>
            <a:xfrm>
              <a:off x="143832" y="72655"/>
              <a:ext cx="56152" cy="10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1" h="21600" extrusionOk="0">
                  <a:moveTo>
                    <a:pt x="1006" y="0"/>
                  </a:moveTo>
                  <a:cubicBezTo>
                    <a:pt x="-93" y="443"/>
                    <a:pt x="-821" y="2229"/>
                    <a:pt x="1734" y="2672"/>
                  </a:cubicBezTo>
                  <a:cubicBezTo>
                    <a:pt x="11621" y="4901"/>
                    <a:pt x="17483" y="12466"/>
                    <a:pt x="11991" y="18703"/>
                  </a:cubicBezTo>
                  <a:cubicBezTo>
                    <a:pt x="10892" y="20039"/>
                    <a:pt x="13089" y="21375"/>
                    <a:pt x="14916" y="21600"/>
                  </a:cubicBezTo>
                  <a:cubicBezTo>
                    <a:pt x="15657" y="21375"/>
                    <a:pt x="16755" y="21150"/>
                    <a:pt x="17113" y="20482"/>
                  </a:cubicBezTo>
                  <a:cubicBezTo>
                    <a:pt x="20779" y="16699"/>
                    <a:pt x="20779" y="11355"/>
                    <a:pt x="17483" y="7123"/>
                  </a:cubicBezTo>
                  <a:cubicBezTo>
                    <a:pt x="14558" y="3340"/>
                    <a:pt x="9424" y="893"/>
                    <a:pt x="283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0" name="Google Shape;609;p47"/>
            <p:cNvSpPr/>
            <p:nvPr/>
          </p:nvSpPr>
          <p:spPr>
            <a:xfrm>
              <a:off x="19160" y="21131"/>
              <a:ext cx="217350" cy="21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extrusionOk="0">
                  <a:moveTo>
                    <a:pt x="12500" y="4976"/>
                  </a:moveTo>
                  <a:cubicBezTo>
                    <a:pt x="16586" y="6038"/>
                    <a:pt x="18242" y="11343"/>
                    <a:pt x="16393" y="15056"/>
                  </a:cubicBezTo>
                  <a:cubicBezTo>
                    <a:pt x="16294" y="15481"/>
                    <a:pt x="15907" y="15481"/>
                    <a:pt x="15710" y="15481"/>
                  </a:cubicBezTo>
                  <a:cubicBezTo>
                    <a:pt x="15127" y="15481"/>
                    <a:pt x="14641" y="14845"/>
                    <a:pt x="14933" y="13997"/>
                  </a:cubicBezTo>
                  <a:cubicBezTo>
                    <a:pt x="16393" y="11236"/>
                    <a:pt x="14835" y="7630"/>
                    <a:pt x="12208" y="6461"/>
                  </a:cubicBezTo>
                  <a:cubicBezTo>
                    <a:pt x="11529" y="6142"/>
                    <a:pt x="11722" y="5506"/>
                    <a:pt x="12014" y="5083"/>
                  </a:cubicBezTo>
                  <a:cubicBezTo>
                    <a:pt x="12208" y="4976"/>
                    <a:pt x="12404" y="4976"/>
                    <a:pt x="12500" y="4976"/>
                  </a:cubicBezTo>
                  <a:close/>
                  <a:moveTo>
                    <a:pt x="8914" y="0"/>
                  </a:moveTo>
                  <a:cubicBezTo>
                    <a:pt x="5571" y="0"/>
                    <a:pt x="2357" y="2034"/>
                    <a:pt x="726" y="6886"/>
                  </a:cubicBezTo>
                  <a:cubicBezTo>
                    <a:pt x="-1121" y="12191"/>
                    <a:pt x="532" y="19090"/>
                    <a:pt x="5980" y="20893"/>
                  </a:cubicBezTo>
                  <a:cubicBezTo>
                    <a:pt x="7212" y="21379"/>
                    <a:pt x="8435" y="21600"/>
                    <a:pt x="9621" y="21600"/>
                  </a:cubicBezTo>
                  <a:cubicBezTo>
                    <a:pt x="14162" y="21600"/>
                    <a:pt x="18202" y="18326"/>
                    <a:pt x="20285" y="13782"/>
                  </a:cubicBezTo>
                  <a:cubicBezTo>
                    <a:pt x="20285" y="13678"/>
                    <a:pt x="20479" y="13678"/>
                    <a:pt x="20479" y="13678"/>
                  </a:cubicBezTo>
                  <a:cubicBezTo>
                    <a:pt x="20187" y="13360"/>
                    <a:pt x="19994" y="13146"/>
                    <a:pt x="19994" y="12723"/>
                  </a:cubicBezTo>
                  <a:cubicBezTo>
                    <a:pt x="20113" y="5365"/>
                    <a:pt x="14343" y="0"/>
                    <a:pt x="8914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785" name="Google Shape;610;p47"/>
          <p:cNvGrpSpPr/>
          <p:nvPr/>
        </p:nvGrpSpPr>
        <p:grpSpPr>
          <a:xfrm>
            <a:off x="8030728" y="3962097"/>
            <a:ext cx="253736" cy="253087"/>
            <a:chOff x="0" y="0"/>
            <a:chExt cx="253735" cy="253085"/>
          </a:xfrm>
        </p:grpSpPr>
        <p:sp>
          <p:nvSpPr>
            <p:cNvPr id="782" name="Google Shape;611;p47"/>
            <p:cNvSpPr/>
            <p:nvPr/>
          </p:nvSpPr>
          <p:spPr>
            <a:xfrm>
              <a:off x="-1" y="0"/>
              <a:ext cx="253737" cy="253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extrusionOk="0">
                  <a:moveTo>
                    <a:pt x="9338" y="1923"/>
                  </a:moveTo>
                  <a:cubicBezTo>
                    <a:pt x="14051" y="1923"/>
                    <a:pt x="19070" y="6398"/>
                    <a:pt x="18913" y="12466"/>
                  </a:cubicBezTo>
                  <a:cubicBezTo>
                    <a:pt x="18913" y="12819"/>
                    <a:pt x="19080" y="12995"/>
                    <a:pt x="19332" y="13259"/>
                  </a:cubicBezTo>
                  <a:cubicBezTo>
                    <a:pt x="19332" y="13259"/>
                    <a:pt x="19247" y="13259"/>
                    <a:pt x="19247" y="13348"/>
                  </a:cubicBezTo>
                  <a:cubicBezTo>
                    <a:pt x="17270" y="17066"/>
                    <a:pt x="13687" y="19916"/>
                    <a:pt x="9667" y="19916"/>
                  </a:cubicBezTo>
                  <a:cubicBezTo>
                    <a:pt x="8733" y="19916"/>
                    <a:pt x="7775" y="19760"/>
                    <a:pt x="6809" y="19429"/>
                  </a:cubicBezTo>
                  <a:cubicBezTo>
                    <a:pt x="2103" y="17665"/>
                    <a:pt x="673" y="12026"/>
                    <a:pt x="2270" y="7617"/>
                  </a:cubicBezTo>
                  <a:cubicBezTo>
                    <a:pt x="3674" y="3601"/>
                    <a:pt x="6450" y="1923"/>
                    <a:pt x="9338" y="1923"/>
                  </a:cubicBezTo>
                  <a:close/>
                  <a:moveTo>
                    <a:pt x="9778" y="0"/>
                  </a:moveTo>
                  <a:cubicBezTo>
                    <a:pt x="5784" y="0"/>
                    <a:pt x="2148" y="2700"/>
                    <a:pt x="590" y="7178"/>
                  </a:cubicBezTo>
                  <a:cubicBezTo>
                    <a:pt x="253" y="8060"/>
                    <a:pt x="169" y="8853"/>
                    <a:pt x="86" y="9822"/>
                  </a:cubicBezTo>
                  <a:cubicBezTo>
                    <a:pt x="-418" y="14141"/>
                    <a:pt x="1262" y="18811"/>
                    <a:pt x="5548" y="20840"/>
                  </a:cubicBezTo>
                  <a:cubicBezTo>
                    <a:pt x="6726" y="21347"/>
                    <a:pt x="8072" y="21600"/>
                    <a:pt x="9462" y="21600"/>
                  </a:cubicBezTo>
                  <a:cubicBezTo>
                    <a:pt x="11448" y="21600"/>
                    <a:pt x="13518" y="21082"/>
                    <a:pt x="15298" y="20047"/>
                  </a:cubicBezTo>
                  <a:cubicBezTo>
                    <a:pt x="17820" y="18636"/>
                    <a:pt x="19499" y="16343"/>
                    <a:pt x="19836" y="13699"/>
                  </a:cubicBezTo>
                  <a:lnTo>
                    <a:pt x="19836" y="13434"/>
                  </a:lnTo>
                  <a:cubicBezTo>
                    <a:pt x="20174" y="13348"/>
                    <a:pt x="20341" y="12995"/>
                    <a:pt x="20426" y="12641"/>
                  </a:cubicBezTo>
                  <a:cubicBezTo>
                    <a:pt x="20426" y="12466"/>
                    <a:pt x="20593" y="12377"/>
                    <a:pt x="20593" y="12112"/>
                  </a:cubicBezTo>
                  <a:cubicBezTo>
                    <a:pt x="21182" y="6649"/>
                    <a:pt x="17063" y="1890"/>
                    <a:pt x="12692" y="479"/>
                  </a:cubicBezTo>
                  <a:cubicBezTo>
                    <a:pt x="11716" y="156"/>
                    <a:pt x="10736" y="0"/>
                    <a:pt x="977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3" name="Google Shape;612;p47"/>
            <p:cNvSpPr/>
            <p:nvPr/>
          </p:nvSpPr>
          <p:spPr>
            <a:xfrm>
              <a:off x="143313" y="72752"/>
              <a:ext cx="56671" cy="10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4" h="21600" extrusionOk="0">
                  <a:moveTo>
                    <a:pt x="1190" y="0"/>
                  </a:moveTo>
                  <a:cubicBezTo>
                    <a:pt x="-279" y="443"/>
                    <a:pt x="-637" y="2223"/>
                    <a:pt x="1560" y="2673"/>
                  </a:cubicBezTo>
                  <a:cubicBezTo>
                    <a:pt x="11805" y="4895"/>
                    <a:pt x="17667" y="12470"/>
                    <a:pt x="12175" y="18484"/>
                  </a:cubicBezTo>
                  <a:cubicBezTo>
                    <a:pt x="10706" y="20046"/>
                    <a:pt x="13273" y="21382"/>
                    <a:pt x="15100" y="21600"/>
                  </a:cubicBezTo>
                  <a:cubicBezTo>
                    <a:pt x="15841" y="21382"/>
                    <a:pt x="16939" y="21157"/>
                    <a:pt x="17297" y="20489"/>
                  </a:cubicBezTo>
                  <a:cubicBezTo>
                    <a:pt x="20963" y="16705"/>
                    <a:pt x="20963" y="11359"/>
                    <a:pt x="17667" y="7125"/>
                  </a:cubicBezTo>
                  <a:cubicBezTo>
                    <a:pt x="14742" y="3341"/>
                    <a:pt x="9608" y="668"/>
                    <a:pt x="301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4" name="Google Shape;613;p47"/>
            <p:cNvSpPr/>
            <p:nvPr/>
          </p:nvSpPr>
          <p:spPr>
            <a:xfrm>
              <a:off x="19001" y="21228"/>
              <a:ext cx="216498" cy="20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extrusionOk="0">
                  <a:moveTo>
                    <a:pt x="12570" y="4988"/>
                  </a:moveTo>
                  <a:cubicBezTo>
                    <a:pt x="16579" y="6049"/>
                    <a:pt x="18338" y="11369"/>
                    <a:pt x="16480" y="15091"/>
                  </a:cubicBezTo>
                  <a:cubicBezTo>
                    <a:pt x="16381" y="15517"/>
                    <a:pt x="15992" y="15517"/>
                    <a:pt x="15795" y="15517"/>
                  </a:cubicBezTo>
                  <a:cubicBezTo>
                    <a:pt x="15113" y="15517"/>
                    <a:pt x="14622" y="14879"/>
                    <a:pt x="15014" y="14026"/>
                  </a:cubicBezTo>
                  <a:cubicBezTo>
                    <a:pt x="16480" y="11262"/>
                    <a:pt x="14915" y="7644"/>
                    <a:pt x="12181" y="6476"/>
                  </a:cubicBezTo>
                  <a:cubicBezTo>
                    <a:pt x="11595" y="6157"/>
                    <a:pt x="11690" y="5518"/>
                    <a:pt x="12082" y="5092"/>
                  </a:cubicBezTo>
                  <a:cubicBezTo>
                    <a:pt x="12181" y="4988"/>
                    <a:pt x="12474" y="4988"/>
                    <a:pt x="12570" y="4988"/>
                  </a:cubicBezTo>
                  <a:close/>
                  <a:moveTo>
                    <a:pt x="8962" y="0"/>
                  </a:moveTo>
                  <a:cubicBezTo>
                    <a:pt x="5611" y="0"/>
                    <a:pt x="2383" y="2039"/>
                    <a:pt x="744" y="6902"/>
                  </a:cubicBezTo>
                  <a:cubicBezTo>
                    <a:pt x="-1111" y="12219"/>
                    <a:pt x="451" y="19131"/>
                    <a:pt x="6024" y="20942"/>
                  </a:cubicBezTo>
                  <a:cubicBezTo>
                    <a:pt x="7222" y="21392"/>
                    <a:pt x="8416" y="21600"/>
                    <a:pt x="9573" y="21600"/>
                  </a:cubicBezTo>
                  <a:cubicBezTo>
                    <a:pt x="14178" y="21600"/>
                    <a:pt x="18282" y="18319"/>
                    <a:pt x="20390" y="13814"/>
                  </a:cubicBezTo>
                  <a:cubicBezTo>
                    <a:pt x="20390" y="13603"/>
                    <a:pt x="20489" y="13603"/>
                    <a:pt x="20489" y="13603"/>
                  </a:cubicBezTo>
                  <a:cubicBezTo>
                    <a:pt x="20291" y="13388"/>
                    <a:pt x="19998" y="13069"/>
                    <a:pt x="19998" y="12750"/>
                  </a:cubicBezTo>
                  <a:cubicBezTo>
                    <a:pt x="20180" y="5377"/>
                    <a:pt x="14409" y="0"/>
                    <a:pt x="8962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7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5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794" name="Texte du titre"/>
          <p:cNvSpPr txBox="1">
            <a:spLocks noGrp="1"/>
          </p:cNvSpPr>
          <p:nvPr>
            <p:ph type="title"/>
          </p:nvPr>
        </p:nvSpPr>
        <p:spPr>
          <a:xfrm>
            <a:off x="621099" y="554700"/>
            <a:ext cx="7901701" cy="5727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grpSp>
        <p:nvGrpSpPr>
          <p:cNvPr id="804" name="Google Shape;616;p48"/>
          <p:cNvGrpSpPr/>
          <p:nvPr/>
        </p:nvGrpSpPr>
        <p:grpSpPr>
          <a:xfrm>
            <a:off x="431917" y="3626928"/>
            <a:ext cx="714678" cy="1062085"/>
            <a:chOff x="0" y="0"/>
            <a:chExt cx="714676" cy="1062084"/>
          </a:xfrm>
        </p:grpSpPr>
        <p:sp>
          <p:nvSpPr>
            <p:cNvPr id="795" name="Google Shape;617;p48"/>
            <p:cNvSpPr/>
            <p:nvPr/>
          </p:nvSpPr>
          <p:spPr>
            <a:xfrm>
              <a:off x="18237" y="18977"/>
              <a:ext cx="151440" cy="14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8" h="21600" extrusionOk="0">
                  <a:moveTo>
                    <a:pt x="10912" y="0"/>
                  </a:moveTo>
                  <a:cubicBezTo>
                    <a:pt x="6446" y="0"/>
                    <a:pt x="2490" y="3163"/>
                    <a:pt x="270" y="7317"/>
                  </a:cubicBezTo>
                  <a:cubicBezTo>
                    <a:pt x="270" y="7611"/>
                    <a:pt x="0" y="7611"/>
                    <a:pt x="0" y="7611"/>
                  </a:cubicBezTo>
                  <a:cubicBezTo>
                    <a:pt x="270" y="7761"/>
                    <a:pt x="408" y="8205"/>
                    <a:pt x="408" y="8499"/>
                  </a:cubicBezTo>
                  <a:cubicBezTo>
                    <a:pt x="-21" y="15961"/>
                    <a:pt x="5859" y="21600"/>
                    <a:pt x="11422" y="21600"/>
                  </a:cubicBezTo>
                  <a:cubicBezTo>
                    <a:pt x="14683" y="21600"/>
                    <a:pt x="17838" y="19661"/>
                    <a:pt x="19543" y="15012"/>
                  </a:cubicBezTo>
                  <a:cubicBezTo>
                    <a:pt x="21579" y="9835"/>
                    <a:pt x="20088" y="3028"/>
                    <a:pt x="14795" y="808"/>
                  </a:cubicBezTo>
                  <a:cubicBezTo>
                    <a:pt x="13479" y="252"/>
                    <a:pt x="12176" y="0"/>
                    <a:pt x="10912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6" name="Google Shape;618;p48"/>
            <p:cNvSpPr/>
            <p:nvPr/>
          </p:nvSpPr>
          <p:spPr>
            <a:xfrm>
              <a:off x="-1" y="0"/>
              <a:ext cx="187320" cy="18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600" extrusionOk="0">
                  <a:moveTo>
                    <a:pt x="10946" y="2398"/>
                  </a:moveTo>
                  <a:cubicBezTo>
                    <a:pt x="11881" y="2398"/>
                    <a:pt x="12843" y="2567"/>
                    <a:pt x="13826" y="2933"/>
                  </a:cubicBezTo>
                  <a:cubicBezTo>
                    <a:pt x="15471" y="3629"/>
                    <a:pt x="16786" y="4789"/>
                    <a:pt x="17555" y="6646"/>
                  </a:cubicBezTo>
                  <a:cubicBezTo>
                    <a:pt x="18431" y="8847"/>
                    <a:pt x="18431" y="11633"/>
                    <a:pt x="17555" y="13951"/>
                  </a:cubicBezTo>
                  <a:cubicBezTo>
                    <a:pt x="16281" y="17221"/>
                    <a:pt x="13951" y="19055"/>
                    <a:pt x="11188" y="19055"/>
                  </a:cubicBezTo>
                  <a:cubicBezTo>
                    <a:pt x="10624" y="19055"/>
                    <a:pt x="10039" y="18978"/>
                    <a:pt x="9440" y="18821"/>
                  </a:cubicBezTo>
                  <a:cubicBezTo>
                    <a:pt x="5711" y="18008"/>
                    <a:pt x="1986" y="14182"/>
                    <a:pt x="2315" y="8964"/>
                  </a:cubicBezTo>
                  <a:cubicBezTo>
                    <a:pt x="2315" y="8733"/>
                    <a:pt x="2204" y="8385"/>
                    <a:pt x="1986" y="8268"/>
                  </a:cubicBezTo>
                  <a:cubicBezTo>
                    <a:pt x="3918" y="5112"/>
                    <a:pt x="7186" y="2398"/>
                    <a:pt x="10946" y="2398"/>
                  </a:cubicBezTo>
                  <a:close/>
                  <a:moveTo>
                    <a:pt x="10915" y="0"/>
                  </a:moveTo>
                  <a:cubicBezTo>
                    <a:pt x="9153" y="0"/>
                    <a:pt x="7314" y="436"/>
                    <a:pt x="5604" y="1311"/>
                  </a:cubicBezTo>
                  <a:cubicBezTo>
                    <a:pt x="2973" y="2585"/>
                    <a:pt x="1328" y="4907"/>
                    <a:pt x="888" y="7572"/>
                  </a:cubicBezTo>
                  <a:lnTo>
                    <a:pt x="888" y="7803"/>
                  </a:lnTo>
                  <a:cubicBezTo>
                    <a:pt x="670" y="8037"/>
                    <a:pt x="341" y="8268"/>
                    <a:pt x="231" y="8616"/>
                  </a:cubicBezTo>
                  <a:cubicBezTo>
                    <a:pt x="231" y="8733"/>
                    <a:pt x="231" y="8847"/>
                    <a:pt x="120" y="9081"/>
                  </a:cubicBezTo>
                  <a:cubicBezTo>
                    <a:pt x="-756" y="14529"/>
                    <a:pt x="3302" y="19399"/>
                    <a:pt x="7466" y="21025"/>
                  </a:cubicBezTo>
                  <a:cubicBezTo>
                    <a:pt x="8502" y="21413"/>
                    <a:pt x="9554" y="21600"/>
                    <a:pt x="10582" y="21600"/>
                  </a:cubicBezTo>
                  <a:cubicBezTo>
                    <a:pt x="14460" y="21600"/>
                    <a:pt x="18054" y="18978"/>
                    <a:pt x="19528" y="14764"/>
                  </a:cubicBezTo>
                  <a:cubicBezTo>
                    <a:pt x="19857" y="13951"/>
                    <a:pt x="20186" y="13024"/>
                    <a:pt x="20294" y="12212"/>
                  </a:cubicBezTo>
                  <a:cubicBezTo>
                    <a:pt x="20844" y="7803"/>
                    <a:pt x="19307" y="3050"/>
                    <a:pt x="15142" y="963"/>
                  </a:cubicBezTo>
                  <a:cubicBezTo>
                    <a:pt x="13875" y="322"/>
                    <a:pt x="12424" y="0"/>
                    <a:pt x="1091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7" name="Google Shape;619;p48"/>
            <p:cNvSpPr/>
            <p:nvPr/>
          </p:nvSpPr>
          <p:spPr>
            <a:xfrm>
              <a:off x="49494" y="60714"/>
              <a:ext cx="37182" cy="6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7166" y="0"/>
                  </a:moveTo>
                  <a:cubicBezTo>
                    <a:pt x="6064" y="324"/>
                    <a:pt x="4402" y="659"/>
                    <a:pt x="3283" y="1652"/>
                  </a:cubicBezTo>
                  <a:cubicBezTo>
                    <a:pt x="-582" y="5290"/>
                    <a:pt x="-1142" y="10267"/>
                    <a:pt x="2181" y="14564"/>
                  </a:cubicBezTo>
                  <a:cubicBezTo>
                    <a:pt x="5504" y="18213"/>
                    <a:pt x="10489" y="20523"/>
                    <a:pt x="17135" y="21516"/>
                  </a:cubicBezTo>
                  <a:cubicBezTo>
                    <a:pt x="17432" y="21579"/>
                    <a:pt x="17730" y="21600"/>
                    <a:pt x="18009" y="21600"/>
                  </a:cubicBezTo>
                  <a:cubicBezTo>
                    <a:pt x="19339" y="21600"/>
                    <a:pt x="20458" y="21015"/>
                    <a:pt x="20458" y="20199"/>
                  </a:cubicBezTo>
                  <a:lnTo>
                    <a:pt x="20458" y="19864"/>
                  </a:lnTo>
                  <a:cubicBezTo>
                    <a:pt x="20458" y="18871"/>
                    <a:pt x="20458" y="18213"/>
                    <a:pt x="18237" y="17878"/>
                  </a:cubicBezTo>
                  <a:cubicBezTo>
                    <a:pt x="13252" y="16550"/>
                    <a:pt x="9929" y="13905"/>
                    <a:pt x="8827" y="10925"/>
                  </a:cubicBezTo>
                  <a:cubicBezTo>
                    <a:pt x="7166" y="8604"/>
                    <a:pt x="7166" y="5625"/>
                    <a:pt x="9929" y="3638"/>
                  </a:cubicBezTo>
                  <a:cubicBezTo>
                    <a:pt x="11591" y="2311"/>
                    <a:pt x="9929" y="993"/>
                    <a:pt x="8827" y="324"/>
                  </a:cubicBezTo>
                  <a:cubicBezTo>
                    <a:pt x="7725" y="324"/>
                    <a:pt x="7725" y="0"/>
                    <a:pt x="716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8" name="Google Shape;620;p48"/>
            <p:cNvSpPr/>
            <p:nvPr/>
          </p:nvSpPr>
          <p:spPr>
            <a:xfrm>
              <a:off x="188907" y="647034"/>
              <a:ext cx="147535" cy="14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8" h="21600" extrusionOk="0">
                  <a:moveTo>
                    <a:pt x="9094" y="0"/>
                  </a:moveTo>
                  <a:cubicBezTo>
                    <a:pt x="6713" y="0"/>
                    <a:pt x="4271" y="1271"/>
                    <a:pt x="2247" y="4326"/>
                  </a:cubicBezTo>
                  <a:cubicBezTo>
                    <a:pt x="-841" y="9013"/>
                    <a:pt x="-971" y="15891"/>
                    <a:pt x="3275" y="19404"/>
                  </a:cubicBezTo>
                  <a:cubicBezTo>
                    <a:pt x="5201" y="20921"/>
                    <a:pt x="7261" y="21600"/>
                    <a:pt x="9301" y="21600"/>
                  </a:cubicBezTo>
                  <a:cubicBezTo>
                    <a:pt x="12572" y="21600"/>
                    <a:pt x="15794" y="19857"/>
                    <a:pt x="18329" y="17061"/>
                  </a:cubicBezTo>
                  <a:lnTo>
                    <a:pt x="18459" y="17061"/>
                  </a:lnTo>
                  <a:cubicBezTo>
                    <a:pt x="18329" y="16622"/>
                    <a:pt x="18073" y="16331"/>
                    <a:pt x="18329" y="15891"/>
                  </a:cubicBezTo>
                  <a:cubicBezTo>
                    <a:pt x="20629" y="7946"/>
                    <a:pt x="15050" y="0"/>
                    <a:pt x="9094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9" name="Google Shape;621;p48"/>
            <p:cNvSpPr/>
            <p:nvPr/>
          </p:nvSpPr>
          <p:spPr>
            <a:xfrm>
              <a:off x="170545" y="627072"/>
              <a:ext cx="186644" cy="18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3" h="21600" extrusionOk="0">
                  <a:moveTo>
                    <a:pt x="9461" y="2353"/>
                  </a:moveTo>
                  <a:cubicBezTo>
                    <a:pt x="10454" y="2353"/>
                    <a:pt x="11470" y="2626"/>
                    <a:pt x="12464" y="3188"/>
                  </a:cubicBezTo>
                  <a:cubicBezTo>
                    <a:pt x="15640" y="5053"/>
                    <a:pt x="18285" y="9712"/>
                    <a:pt x="16804" y="14720"/>
                  </a:cubicBezTo>
                  <a:cubicBezTo>
                    <a:pt x="16697" y="14952"/>
                    <a:pt x="16804" y="15301"/>
                    <a:pt x="16804" y="15419"/>
                  </a:cubicBezTo>
                  <a:cubicBezTo>
                    <a:pt x="14965" y="17665"/>
                    <a:pt x="12199" y="19287"/>
                    <a:pt x="9394" y="19287"/>
                  </a:cubicBezTo>
                  <a:cubicBezTo>
                    <a:pt x="7839" y="19287"/>
                    <a:pt x="6271" y="18791"/>
                    <a:pt x="4837" y="17629"/>
                  </a:cubicBezTo>
                  <a:cubicBezTo>
                    <a:pt x="3355" y="16467"/>
                    <a:pt x="2402" y="14834"/>
                    <a:pt x="2192" y="12973"/>
                  </a:cubicBezTo>
                  <a:cubicBezTo>
                    <a:pt x="1767" y="10642"/>
                    <a:pt x="2402" y="7965"/>
                    <a:pt x="3884" y="5751"/>
                  </a:cubicBezTo>
                  <a:cubicBezTo>
                    <a:pt x="5388" y="3545"/>
                    <a:pt x="7378" y="2353"/>
                    <a:pt x="9461" y="2353"/>
                  </a:cubicBezTo>
                  <a:close/>
                  <a:moveTo>
                    <a:pt x="9876" y="0"/>
                  </a:moveTo>
                  <a:cubicBezTo>
                    <a:pt x="6953" y="0"/>
                    <a:pt x="4051" y="1548"/>
                    <a:pt x="2192" y="4472"/>
                  </a:cubicBezTo>
                  <a:cubicBezTo>
                    <a:pt x="1660" y="5170"/>
                    <a:pt x="1239" y="5983"/>
                    <a:pt x="921" y="6799"/>
                  </a:cubicBezTo>
                  <a:cubicBezTo>
                    <a:pt x="-667" y="10760"/>
                    <a:pt x="-349" y="15882"/>
                    <a:pt x="3038" y="19026"/>
                  </a:cubicBezTo>
                  <a:cubicBezTo>
                    <a:pt x="4663" y="20725"/>
                    <a:pt x="7160" y="21600"/>
                    <a:pt x="9715" y="21600"/>
                  </a:cubicBezTo>
                  <a:cubicBezTo>
                    <a:pt x="10494" y="21600"/>
                    <a:pt x="11273" y="21519"/>
                    <a:pt x="12039" y="21357"/>
                  </a:cubicBezTo>
                  <a:cubicBezTo>
                    <a:pt x="14687" y="20773"/>
                    <a:pt x="16804" y="19026"/>
                    <a:pt x="17864" y="16581"/>
                  </a:cubicBezTo>
                  <a:lnTo>
                    <a:pt x="17864" y="16231"/>
                  </a:lnTo>
                  <a:cubicBezTo>
                    <a:pt x="18181" y="16231"/>
                    <a:pt x="18392" y="16117"/>
                    <a:pt x="18709" y="15650"/>
                  </a:cubicBezTo>
                  <a:cubicBezTo>
                    <a:pt x="18816" y="15533"/>
                    <a:pt x="18816" y="15419"/>
                    <a:pt x="18920" y="15301"/>
                  </a:cubicBezTo>
                  <a:cubicBezTo>
                    <a:pt x="20933" y="10179"/>
                    <a:pt x="18392" y="4472"/>
                    <a:pt x="14898" y="1677"/>
                  </a:cubicBezTo>
                  <a:cubicBezTo>
                    <a:pt x="13360" y="548"/>
                    <a:pt x="11614" y="0"/>
                    <a:pt x="987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0" name="Google Shape;622;p48"/>
            <p:cNvSpPr/>
            <p:nvPr/>
          </p:nvSpPr>
          <p:spPr>
            <a:xfrm>
              <a:off x="278290" y="693031"/>
              <a:ext cx="29302" cy="6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5" h="21600" extrusionOk="0">
                  <a:moveTo>
                    <a:pt x="3651" y="0"/>
                  </a:moveTo>
                  <a:cubicBezTo>
                    <a:pt x="2090" y="0"/>
                    <a:pt x="946" y="375"/>
                    <a:pt x="462" y="597"/>
                  </a:cubicBezTo>
                  <a:lnTo>
                    <a:pt x="462" y="922"/>
                  </a:lnTo>
                  <a:cubicBezTo>
                    <a:pt x="-242" y="1884"/>
                    <a:pt x="-242" y="2522"/>
                    <a:pt x="1166" y="2846"/>
                  </a:cubicBezTo>
                  <a:cubicBezTo>
                    <a:pt x="6731" y="4446"/>
                    <a:pt x="9524" y="7656"/>
                    <a:pt x="10206" y="10542"/>
                  </a:cubicBezTo>
                  <a:cubicBezTo>
                    <a:pt x="10206" y="13428"/>
                    <a:pt x="8116" y="15676"/>
                    <a:pt x="5345" y="17276"/>
                  </a:cubicBezTo>
                  <a:cubicBezTo>
                    <a:pt x="2551" y="18562"/>
                    <a:pt x="3255" y="19838"/>
                    <a:pt x="5345" y="20486"/>
                  </a:cubicBezTo>
                  <a:cubicBezTo>
                    <a:pt x="5345" y="20486"/>
                    <a:pt x="6027" y="21124"/>
                    <a:pt x="6731" y="21124"/>
                  </a:cubicBezTo>
                  <a:cubicBezTo>
                    <a:pt x="7435" y="21448"/>
                    <a:pt x="8292" y="21600"/>
                    <a:pt x="9172" y="21600"/>
                  </a:cubicBezTo>
                  <a:cubicBezTo>
                    <a:pt x="10030" y="21600"/>
                    <a:pt x="10910" y="21448"/>
                    <a:pt x="11614" y="21124"/>
                  </a:cubicBezTo>
                  <a:cubicBezTo>
                    <a:pt x="17883" y="18238"/>
                    <a:pt x="21358" y="13428"/>
                    <a:pt x="19972" y="8942"/>
                  </a:cubicBezTo>
                  <a:cubicBezTo>
                    <a:pt x="17883" y="5094"/>
                    <a:pt x="13703" y="1884"/>
                    <a:pt x="6027" y="284"/>
                  </a:cubicBezTo>
                  <a:cubicBezTo>
                    <a:pt x="5169" y="81"/>
                    <a:pt x="4377" y="0"/>
                    <a:pt x="365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1" name="Google Shape;623;p48"/>
            <p:cNvSpPr/>
            <p:nvPr/>
          </p:nvSpPr>
          <p:spPr>
            <a:xfrm>
              <a:off x="467598" y="813887"/>
              <a:ext cx="247079" cy="24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3" h="21600" extrusionOk="0">
                  <a:moveTo>
                    <a:pt x="8767" y="1818"/>
                  </a:moveTo>
                  <a:cubicBezTo>
                    <a:pt x="10441" y="1818"/>
                    <a:pt x="12144" y="2382"/>
                    <a:pt x="13570" y="3400"/>
                  </a:cubicBezTo>
                  <a:cubicBezTo>
                    <a:pt x="21112" y="8924"/>
                    <a:pt x="15698" y="19644"/>
                    <a:pt x="8354" y="19644"/>
                  </a:cubicBezTo>
                  <a:cubicBezTo>
                    <a:pt x="7662" y="19644"/>
                    <a:pt x="6952" y="19550"/>
                    <a:pt x="6236" y="19345"/>
                  </a:cubicBezTo>
                  <a:cubicBezTo>
                    <a:pt x="6147" y="19293"/>
                    <a:pt x="6057" y="19273"/>
                    <a:pt x="5971" y="19273"/>
                  </a:cubicBezTo>
                  <a:cubicBezTo>
                    <a:pt x="5763" y="19273"/>
                    <a:pt x="5580" y="19395"/>
                    <a:pt x="5471" y="19520"/>
                  </a:cubicBezTo>
                  <a:cubicBezTo>
                    <a:pt x="5471" y="19520"/>
                    <a:pt x="5471" y="19434"/>
                    <a:pt x="5394" y="19434"/>
                  </a:cubicBezTo>
                  <a:cubicBezTo>
                    <a:pt x="1804" y="16017"/>
                    <a:pt x="122" y="10321"/>
                    <a:pt x="2721" y="5502"/>
                  </a:cubicBezTo>
                  <a:cubicBezTo>
                    <a:pt x="4106" y="2941"/>
                    <a:pt x="6407" y="1818"/>
                    <a:pt x="8767" y="1818"/>
                  </a:cubicBezTo>
                  <a:close/>
                  <a:moveTo>
                    <a:pt x="8627" y="0"/>
                  </a:moveTo>
                  <a:cubicBezTo>
                    <a:pt x="6040" y="0"/>
                    <a:pt x="3454" y="1140"/>
                    <a:pt x="1727" y="3840"/>
                  </a:cubicBezTo>
                  <a:cubicBezTo>
                    <a:pt x="122" y="6642"/>
                    <a:pt x="-488" y="10584"/>
                    <a:pt x="429" y="14089"/>
                  </a:cubicBezTo>
                  <a:cubicBezTo>
                    <a:pt x="1194" y="16892"/>
                    <a:pt x="2798" y="19083"/>
                    <a:pt x="4861" y="20045"/>
                  </a:cubicBezTo>
                  <a:lnTo>
                    <a:pt x="5090" y="20045"/>
                  </a:lnTo>
                  <a:cubicBezTo>
                    <a:pt x="5090" y="20397"/>
                    <a:pt x="5319" y="20748"/>
                    <a:pt x="5626" y="20834"/>
                  </a:cubicBezTo>
                  <a:cubicBezTo>
                    <a:pt x="5855" y="20922"/>
                    <a:pt x="5930" y="20922"/>
                    <a:pt x="6159" y="21097"/>
                  </a:cubicBezTo>
                  <a:cubicBezTo>
                    <a:pt x="7027" y="21442"/>
                    <a:pt x="7915" y="21600"/>
                    <a:pt x="8796" y="21600"/>
                  </a:cubicBezTo>
                  <a:cubicBezTo>
                    <a:pt x="12403" y="21600"/>
                    <a:pt x="15901" y="18941"/>
                    <a:pt x="17621" y="15492"/>
                  </a:cubicBezTo>
                  <a:cubicBezTo>
                    <a:pt x="19988" y="10673"/>
                    <a:pt x="18538" y="4891"/>
                    <a:pt x="14258" y="1823"/>
                  </a:cubicBezTo>
                  <a:cubicBezTo>
                    <a:pt x="13570" y="1386"/>
                    <a:pt x="12883" y="946"/>
                    <a:pt x="12118" y="683"/>
                  </a:cubicBezTo>
                  <a:cubicBezTo>
                    <a:pt x="11010" y="243"/>
                    <a:pt x="9819" y="0"/>
                    <a:pt x="8627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2" name="Google Shape;624;p48"/>
            <p:cNvSpPr/>
            <p:nvPr/>
          </p:nvSpPr>
          <p:spPr>
            <a:xfrm>
              <a:off x="534257" y="965799"/>
              <a:ext cx="103074" cy="4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20153" y="0"/>
                  </a:moveTo>
                  <a:cubicBezTo>
                    <a:pt x="19736" y="0"/>
                    <a:pt x="19292" y="436"/>
                    <a:pt x="18955" y="1433"/>
                  </a:cubicBezTo>
                  <a:cubicBezTo>
                    <a:pt x="16876" y="8783"/>
                    <a:pt x="13095" y="13268"/>
                    <a:pt x="9426" y="13268"/>
                  </a:cubicBezTo>
                  <a:cubicBezTo>
                    <a:pt x="7181" y="13268"/>
                    <a:pt x="4976" y="11586"/>
                    <a:pt x="3228" y="7849"/>
                  </a:cubicBezTo>
                  <a:cubicBezTo>
                    <a:pt x="2831" y="7070"/>
                    <a:pt x="2407" y="6728"/>
                    <a:pt x="2010" y="6728"/>
                  </a:cubicBezTo>
                  <a:cubicBezTo>
                    <a:pt x="1142" y="6728"/>
                    <a:pt x="368" y="8285"/>
                    <a:pt x="83" y="10309"/>
                  </a:cubicBezTo>
                  <a:cubicBezTo>
                    <a:pt x="-129" y="11291"/>
                    <a:pt x="83" y="12786"/>
                    <a:pt x="500" y="13767"/>
                  </a:cubicBezTo>
                  <a:cubicBezTo>
                    <a:pt x="2851" y="18921"/>
                    <a:pt x="6135" y="21600"/>
                    <a:pt x="9479" y="21600"/>
                  </a:cubicBezTo>
                  <a:cubicBezTo>
                    <a:pt x="10618" y="21600"/>
                    <a:pt x="11757" y="21289"/>
                    <a:pt x="12876" y="20666"/>
                  </a:cubicBezTo>
                  <a:cubicBezTo>
                    <a:pt x="16856" y="18703"/>
                    <a:pt x="19796" y="12786"/>
                    <a:pt x="21259" y="4890"/>
                  </a:cubicBezTo>
                  <a:cubicBezTo>
                    <a:pt x="21471" y="3893"/>
                    <a:pt x="21471" y="3411"/>
                    <a:pt x="21471" y="2414"/>
                  </a:cubicBezTo>
                  <a:cubicBezTo>
                    <a:pt x="21345" y="950"/>
                    <a:pt x="20776" y="0"/>
                    <a:pt x="2015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3" name="Google Shape;625;p48"/>
            <p:cNvSpPr/>
            <p:nvPr/>
          </p:nvSpPr>
          <p:spPr>
            <a:xfrm>
              <a:off x="488373" y="834771"/>
              <a:ext cx="206687" cy="20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30" h="21600" extrusionOk="0">
                  <a:moveTo>
                    <a:pt x="10998" y="13832"/>
                  </a:moveTo>
                  <a:cubicBezTo>
                    <a:pt x="11221" y="13832"/>
                    <a:pt x="11454" y="14036"/>
                    <a:pt x="11546" y="14352"/>
                  </a:cubicBezTo>
                  <a:cubicBezTo>
                    <a:pt x="11625" y="14459"/>
                    <a:pt x="11625" y="14671"/>
                    <a:pt x="11546" y="14885"/>
                  </a:cubicBezTo>
                  <a:cubicBezTo>
                    <a:pt x="10737" y="17335"/>
                    <a:pt x="8884" y="18573"/>
                    <a:pt x="7026" y="18573"/>
                  </a:cubicBezTo>
                  <a:cubicBezTo>
                    <a:pt x="5823" y="18573"/>
                    <a:pt x="4617" y="18053"/>
                    <a:pt x="3689" y="17010"/>
                  </a:cubicBezTo>
                  <a:cubicBezTo>
                    <a:pt x="3533" y="16691"/>
                    <a:pt x="3377" y="16479"/>
                    <a:pt x="3533" y="16053"/>
                  </a:cubicBezTo>
                  <a:cubicBezTo>
                    <a:pt x="3590" y="15677"/>
                    <a:pt x="3880" y="15302"/>
                    <a:pt x="4240" y="15302"/>
                  </a:cubicBezTo>
                  <a:cubicBezTo>
                    <a:pt x="4389" y="15302"/>
                    <a:pt x="4550" y="15365"/>
                    <a:pt x="4711" y="15523"/>
                  </a:cubicBezTo>
                  <a:cubicBezTo>
                    <a:pt x="5369" y="16328"/>
                    <a:pt x="6183" y="16691"/>
                    <a:pt x="7014" y="16691"/>
                  </a:cubicBezTo>
                  <a:cubicBezTo>
                    <a:pt x="8373" y="16691"/>
                    <a:pt x="9775" y="15724"/>
                    <a:pt x="10603" y="14141"/>
                  </a:cubicBezTo>
                  <a:cubicBezTo>
                    <a:pt x="10700" y="13926"/>
                    <a:pt x="10846" y="13832"/>
                    <a:pt x="10998" y="13832"/>
                  </a:cubicBezTo>
                  <a:close/>
                  <a:moveTo>
                    <a:pt x="7478" y="0"/>
                  </a:moveTo>
                  <a:cubicBezTo>
                    <a:pt x="5059" y="0"/>
                    <a:pt x="2712" y="1362"/>
                    <a:pt x="1333" y="4470"/>
                  </a:cubicBezTo>
                  <a:cubicBezTo>
                    <a:pt x="-1416" y="10315"/>
                    <a:pt x="390" y="17224"/>
                    <a:pt x="4004" y="21368"/>
                  </a:cubicBezTo>
                  <a:cubicBezTo>
                    <a:pt x="4004" y="21368"/>
                    <a:pt x="4004" y="21472"/>
                    <a:pt x="4084" y="21472"/>
                  </a:cubicBezTo>
                  <a:cubicBezTo>
                    <a:pt x="4250" y="21321"/>
                    <a:pt x="4416" y="21174"/>
                    <a:pt x="4612" y="21174"/>
                  </a:cubicBezTo>
                  <a:cubicBezTo>
                    <a:pt x="4692" y="21174"/>
                    <a:pt x="4776" y="21197"/>
                    <a:pt x="4870" y="21261"/>
                  </a:cubicBezTo>
                  <a:cubicBezTo>
                    <a:pt x="5580" y="21493"/>
                    <a:pt x="6284" y="21600"/>
                    <a:pt x="6974" y="21600"/>
                  </a:cubicBezTo>
                  <a:cubicBezTo>
                    <a:pt x="14506" y="21600"/>
                    <a:pt x="20184" y="8637"/>
                    <a:pt x="12412" y="1919"/>
                  </a:cubicBezTo>
                  <a:cubicBezTo>
                    <a:pt x="10943" y="685"/>
                    <a:pt x="9192" y="0"/>
                    <a:pt x="7478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17" name="Google Shape;626;p48"/>
          <p:cNvGrpSpPr/>
          <p:nvPr/>
        </p:nvGrpSpPr>
        <p:grpSpPr>
          <a:xfrm>
            <a:off x="8007974" y="503713"/>
            <a:ext cx="721022" cy="1092251"/>
            <a:chOff x="0" y="0"/>
            <a:chExt cx="721020" cy="1092250"/>
          </a:xfrm>
        </p:grpSpPr>
        <p:sp>
          <p:nvSpPr>
            <p:cNvPr id="805" name="Google Shape;627;p48"/>
            <p:cNvSpPr/>
            <p:nvPr/>
          </p:nvSpPr>
          <p:spPr>
            <a:xfrm>
              <a:off x="380501" y="268032"/>
              <a:ext cx="147451" cy="14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8" h="21600" extrusionOk="0">
                  <a:moveTo>
                    <a:pt x="9084" y="0"/>
                  </a:moveTo>
                  <a:cubicBezTo>
                    <a:pt x="6699" y="0"/>
                    <a:pt x="4257" y="1277"/>
                    <a:pt x="2233" y="4348"/>
                  </a:cubicBezTo>
                  <a:cubicBezTo>
                    <a:pt x="-855" y="9053"/>
                    <a:pt x="-985" y="15970"/>
                    <a:pt x="3391" y="19500"/>
                  </a:cubicBezTo>
                  <a:cubicBezTo>
                    <a:pt x="5203" y="20954"/>
                    <a:pt x="7215" y="21600"/>
                    <a:pt x="9238" y="21600"/>
                  </a:cubicBezTo>
                  <a:cubicBezTo>
                    <a:pt x="12533" y="21600"/>
                    <a:pt x="15845" y="19881"/>
                    <a:pt x="18319" y="17145"/>
                  </a:cubicBezTo>
                  <a:lnTo>
                    <a:pt x="18449" y="17145"/>
                  </a:lnTo>
                  <a:cubicBezTo>
                    <a:pt x="18319" y="16704"/>
                    <a:pt x="18189" y="16411"/>
                    <a:pt x="18319" y="15970"/>
                  </a:cubicBezTo>
                  <a:cubicBezTo>
                    <a:pt x="20615" y="7985"/>
                    <a:pt x="15036" y="0"/>
                    <a:pt x="9084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6" name="Google Shape;628;p48"/>
            <p:cNvSpPr/>
            <p:nvPr/>
          </p:nvSpPr>
          <p:spPr>
            <a:xfrm>
              <a:off x="362782" y="248323"/>
              <a:ext cx="186504" cy="18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2" h="21600" extrusionOk="0">
                  <a:moveTo>
                    <a:pt x="9495" y="2326"/>
                  </a:moveTo>
                  <a:cubicBezTo>
                    <a:pt x="10490" y="2326"/>
                    <a:pt x="11488" y="2598"/>
                    <a:pt x="12445" y="3156"/>
                  </a:cubicBezTo>
                  <a:cubicBezTo>
                    <a:pt x="15637" y="5019"/>
                    <a:pt x="18298" y="9674"/>
                    <a:pt x="16914" y="14678"/>
                  </a:cubicBezTo>
                  <a:cubicBezTo>
                    <a:pt x="16702" y="14909"/>
                    <a:pt x="16914" y="15259"/>
                    <a:pt x="16914" y="15376"/>
                  </a:cubicBezTo>
                  <a:cubicBezTo>
                    <a:pt x="14982" y="17562"/>
                    <a:pt x="12203" y="19160"/>
                    <a:pt x="9354" y="19160"/>
                  </a:cubicBezTo>
                  <a:cubicBezTo>
                    <a:pt x="7809" y="19160"/>
                    <a:pt x="6243" y="18690"/>
                    <a:pt x="4785" y="17584"/>
                  </a:cubicBezTo>
                  <a:cubicBezTo>
                    <a:pt x="3297" y="16423"/>
                    <a:pt x="2339" y="14792"/>
                    <a:pt x="2124" y="12933"/>
                  </a:cubicBezTo>
                  <a:cubicBezTo>
                    <a:pt x="1701" y="10603"/>
                    <a:pt x="2339" y="7929"/>
                    <a:pt x="3828" y="5834"/>
                  </a:cubicBezTo>
                  <a:cubicBezTo>
                    <a:pt x="5343" y="3542"/>
                    <a:pt x="7399" y="2326"/>
                    <a:pt x="9495" y="2326"/>
                  </a:cubicBezTo>
                  <a:close/>
                  <a:moveTo>
                    <a:pt x="9794" y="0"/>
                  </a:moveTo>
                  <a:cubicBezTo>
                    <a:pt x="6905" y="0"/>
                    <a:pt x="4043" y="1543"/>
                    <a:pt x="2124" y="4438"/>
                  </a:cubicBezTo>
                  <a:cubicBezTo>
                    <a:pt x="1593" y="5250"/>
                    <a:pt x="1167" y="5948"/>
                    <a:pt x="955" y="6764"/>
                  </a:cubicBezTo>
                  <a:cubicBezTo>
                    <a:pt x="-641" y="10721"/>
                    <a:pt x="-429" y="15839"/>
                    <a:pt x="3082" y="18980"/>
                  </a:cubicBezTo>
                  <a:cubicBezTo>
                    <a:pt x="4698" y="20659"/>
                    <a:pt x="7110" y="21600"/>
                    <a:pt x="9667" y="21600"/>
                  </a:cubicBezTo>
                  <a:cubicBezTo>
                    <a:pt x="10480" y="21600"/>
                    <a:pt x="11306" y="21504"/>
                    <a:pt x="12126" y="21310"/>
                  </a:cubicBezTo>
                  <a:cubicBezTo>
                    <a:pt x="14787" y="20726"/>
                    <a:pt x="16914" y="18980"/>
                    <a:pt x="17979" y="16537"/>
                  </a:cubicBezTo>
                  <a:lnTo>
                    <a:pt x="17979" y="16306"/>
                  </a:lnTo>
                  <a:cubicBezTo>
                    <a:pt x="18191" y="16306"/>
                    <a:pt x="18510" y="16074"/>
                    <a:pt x="18725" y="15608"/>
                  </a:cubicBezTo>
                  <a:cubicBezTo>
                    <a:pt x="18829" y="15490"/>
                    <a:pt x="18829" y="15376"/>
                    <a:pt x="19044" y="15259"/>
                  </a:cubicBezTo>
                  <a:cubicBezTo>
                    <a:pt x="20959" y="10137"/>
                    <a:pt x="18510" y="4438"/>
                    <a:pt x="14891" y="1760"/>
                  </a:cubicBezTo>
                  <a:cubicBezTo>
                    <a:pt x="13322" y="573"/>
                    <a:pt x="11555" y="0"/>
                    <a:pt x="979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7" name="Google Shape;629;p48"/>
            <p:cNvSpPr/>
            <p:nvPr/>
          </p:nvSpPr>
          <p:spPr>
            <a:xfrm>
              <a:off x="469863" y="314028"/>
              <a:ext cx="29223" cy="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extrusionOk="0">
                  <a:moveTo>
                    <a:pt x="3753" y="0"/>
                  </a:moveTo>
                  <a:cubicBezTo>
                    <a:pt x="2344" y="0"/>
                    <a:pt x="1375" y="375"/>
                    <a:pt x="407" y="597"/>
                  </a:cubicBezTo>
                  <a:lnTo>
                    <a:pt x="407" y="922"/>
                  </a:lnTo>
                  <a:cubicBezTo>
                    <a:pt x="-276" y="1884"/>
                    <a:pt x="-276" y="2522"/>
                    <a:pt x="1816" y="2846"/>
                  </a:cubicBezTo>
                  <a:cubicBezTo>
                    <a:pt x="6682" y="4770"/>
                    <a:pt x="9478" y="7970"/>
                    <a:pt x="10183" y="10542"/>
                  </a:cubicBezTo>
                  <a:cubicBezTo>
                    <a:pt x="10183" y="13428"/>
                    <a:pt x="8774" y="15990"/>
                    <a:pt x="5295" y="17600"/>
                  </a:cubicBezTo>
                  <a:cubicBezTo>
                    <a:pt x="2498" y="18562"/>
                    <a:pt x="3203" y="19838"/>
                    <a:pt x="5295" y="20800"/>
                  </a:cubicBezTo>
                  <a:cubicBezTo>
                    <a:pt x="5295" y="20800"/>
                    <a:pt x="5999" y="21124"/>
                    <a:pt x="6682" y="21124"/>
                  </a:cubicBezTo>
                  <a:cubicBezTo>
                    <a:pt x="7034" y="21448"/>
                    <a:pt x="7915" y="21600"/>
                    <a:pt x="8950" y="21600"/>
                  </a:cubicBezTo>
                  <a:cubicBezTo>
                    <a:pt x="10007" y="21600"/>
                    <a:pt x="11218" y="21448"/>
                    <a:pt x="12274" y="21124"/>
                  </a:cubicBezTo>
                  <a:cubicBezTo>
                    <a:pt x="17845" y="18238"/>
                    <a:pt x="21324" y="13428"/>
                    <a:pt x="19937" y="8942"/>
                  </a:cubicBezTo>
                  <a:cubicBezTo>
                    <a:pt x="17845" y="5084"/>
                    <a:pt x="13662" y="1884"/>
                    <a:pt x="5999" y="273"/>
                  </a:cubicBezTo>
                  <a:cubicBezTo>
                    <a:pt x="5118" y="81"/>
                    <a:pt x="4392" y="0"/>
                    <a:pt x="375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8" name="Google Shape;630;p48"/>
            <p:cNvSpPr/>
            <p:nvPr/>
          </p:nvSpPr>
          <p:spPr>
            <a:xfrm>
              <a:off x="467429" y="844244"/>
              <a:ext cx="246641" cy="246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extrusionOk="0">
                  <a:moveTo>
                    <a:pt x="11554" y="1864"/>
                  </a:moveTo>
                  <a:cubicBezTo>
                    <a:pt x="11609" y="1864"/>
                    <a:pt x="11664" y="1864"/>
                    <a:pt x="11720" y="1864"/>
                  </a:cubicBezTo>
                  <a:cubicBezTo>
                    <a:pt x="16792" y="2042"/>
                    <a:pt x="19766" y="6975"/>
                    <a:pt x="19504" y="11732"/>
                  </a:cubicBezTo>
                  <a:cubicBezTo>
                    <a:pt x="19244" y="17218"/>
                    <a:pt x="15561" y="19697"/>
                    <a:pt x="11562" y="19697"/>
                  </a:cubicBezTo>
                  <a:cubicBezTo>
                    <a:pt x="7406" y="19697"/>
                    <a:pt x="2913" y="17021"/>
                    <a:pt x="1574" y="12261"/>
                  </a:cubicBezTo>
                  <a:cubicBezTo>
                    <a:pt x="1488" y="11910"/>
                    <a:pt x="1312" y="11732"/>
                    <a:pt x="964" y="11557"/>
                  </a:cubicBezTo>
                  <a:lnTo>
                    <a:pt x="1049" y="11468"/>
                  </a:lnTo>
                  <a:cubicBezTo>
                    <a:pt x="2002" y="6321"/>
                    <a:pt x="5871" y="1864"/>
                    <a:pt x="11554" y="1864"/>
                  </a:cubicBezTo>
                  <a:close/>
                  <a:moveTo>
                    <a:pt x="11946" y="0"/>
                  </a:moveTo>
                  <a:cubicBezTo>
                    <a:pt x="8768" y="0"/>
                    <a:pt x="5280" y="1391"/>
                    <a:pt x="2886" y="3803"/>
                  </a:cubicBezTo>
                  <a:cubicBezTo>
                    <a:pt x="875" y="6006"/>
                    <a:pt x="-174" y="8649"/>
                    <a:pt x="262" y="11292"/>
                  </a:cubicBezTo>
                  <a:cubicBezTo>
                    <a:pt x="262" y="11381"/>
                    <a:pt x="262" y="11468"/>
                    <a:pt x="439" y="11468"/>
                  </a:cubicBezTo>
                  <a:cubicBezTo>
                    <a:pt x="88" y="11732"/>
                    <a:pt x="0" y="11996"/>
                    <a:pt x="0" y="12350"/>
                  </a:cubicBezTo>
                  <a:cubicBezTo>
                    <a:pt x="0" y="12614"/>
                    <a:pt x="0" y="12703"/>
                    <a:pt x="88" y="12878"/>
                  </a:cubicBezTo>
                  <a:cubicBezTo>
                    <a:pt x="1049" y="18339"/>
                    <a:pt x="6561" y="21600"/>
                    <a:pt x="11369" y="21600"/>
                  </a:cubicBezTo>
                  <a:cubicBezTo>
                    <a:pt x="16792" y="21600"/>
                    <a:pt x="21164" y="17282"/>
                    <a:pt x="21426" y="11468"/>
                  </a:cubicBezTo>
                  <a:cubicBezTo>
                    <a:pt x="21426" y="10589"/>
                    <a:pt x="21426" y="9707"/>
                    <a:pt x="21164" y="8825"/>
                  </a:cubicBezTo>
                  <a:cubicBezTo>
                    <a:pt x="20377" y="4507"/>
                    <a:pt x="17317" y="543"/>
                    <a:pt x="12507" y="14"/>
                  </a:cubicBezTo>
                  <a:cubicBezTo>
                    <a:pt x="12322" y="6"/>
                    <a:pt x="12134" y="0"/>
                    <a:pt x="1194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9" name="Google Shape;631;p48"/>
            <p:cNvSpPr/>
            <p:nvPr/>
          </p:nvSpPr>
          <p:spPr>
            <a:xfrm>
              <a:off x="514989" y="945932"/>
              <a:ext cx="71629" cy="82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5" h="21600" extrusionOk="0">
                  <a:moveTo>
                    <a:pt x="1835" y="0"/>
                  </a:moveTo>
                  <a:cubicBezTo>
                    <a:pt x="1671" y="0"/>
                    <a:pt x="1517" y="17"/>
                    <a:pt x="1371" y="41"/>
                  </a:cubicBezTo>
                  <a:cubicBezTo>
                    <a:pt x="1089" y="41"/>
                    <a:pt x="798" y="827"/>
                    <a:pt x="217" y="1348"/>
                  </a:cubicBezTo>
                  <a:cubicBezTo>
                    <a:pt x="-647" y="6593"/>
                    <a:pt x="1089" y="12351"/>
                    <a:pt x="5117" y="16545"/>
                  </a:cubicBezTo>
                  <a:cubicBezTo>
                    <a:pt x="8217" y="19598"/>
                    <a:pt x="12708" y="21600"/>
                    <a:pt x="17344" y="21600"/>
                  </a:cubicBezTo>
                  <a:cubicBezTo>
                    <a:pt x="17871" y="21600"/>
                    <a:pt x="18398" y="21575"/>
                    <a:pt x="18935" y="21526"/>
                  </a:cubicBezTo>
                  <a:cubicBezTo>
                    <a:pt x="19508" y="21526"/>
                    <a:pt x="19798" y="20996"/>
                    <a:pt x="20089" y="20996"/>
                  </a:cubicBezTo>
                  <a:cubicBezTo>
                    <a:pt x="20953" y="20210"/>
                    <a:pt x="20371" y="18382"/>
                    <a:pt x="18644" y="18117"/>
                  </a:cubicBezTo>
                  <a:cubicBezTo>
                    <a:pt x="10298" y="17596"/>
                    <a:pt x="2817" y="10258"/>
                    <a:pt x="4544" y="2664"/>
                  </a:cubicBezTo>
                  <a:cubicBezTo>
                    <a:pt x="5053" y="1009"/>
                    <a:pt x="3253" y="0"/>
                    <a:pt x="1835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0" name="Google Shape;632;p48"/>
            <p:cNvSpPr/>
            <p:nvPr/>
          </p:nvSpPr>
          <p:spPr>
            <a:xfrm>
              <a:off x="478523" y="865541"/>
              <a:ext cx="213607" cy="20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extrusionOk="0">
                  <a:moveTo>
                    <a:pt x="4356" y="8402"/>
                  </a:moveTo>
                  <a:cubicBezTo>
                    <a:pt x="4854" y="8402"/>
                    <a:pt x="5517" y="8896"/>
                    <a:pt x="5425" y="9482"/>
                  </a:cubicBezTo>
                  <a:cubicBezTo>
                    <a:pt x="4720" y="12677"/>
                    <a:pt x="7233" y="15660"/>
                    <a:pt x="10246" y="15764"/>
                  </a:cubicBezTo>
                  <a:cubicBezTo>
                    <a:pt x="10951" y="15764"/>
                    <a:pt x="11049" y="16511"/>
                    <a:pt x="10748" y="16938"/>
                  </a:cubicBezTo>
                  <a:cubicBezTo>
                    <a:pt x="10649" y="17043"/>
                    <a:pt x="10548" y="17258"/>
                    <a:pt x="10246" y="17258"/>
                  </a:cubicBezTo>
                  <a:cubicBezTo>
                    <a:pt x="9983" y="17295"/>
                    <a:pt x="9726" y="17315"/>
                    <a:pt x="9472" y="17315"/>
                  </a:cubicBezTo>
                  <a:cubicBezTo>
                    <a:pt x="5656" y="17315"/>
                    <a:pt x="2957" y="12953"/>
                    <a:pt x="3616" y="9054"/>
                  </a:cubicBezTo>
                  <a:cubicBezTo>
                    <a:pt x="3715" y="8735"/>
                    <a:pt x="4019" y="8523"/>
                    <a:pt x="4219" y="8415"/>
                  </a:cubicBezTo>
                  <a:cubicBezTo>
                    <a:pt x="4264" y="8405"/>
                    <a:pt x="4308" y="8402"/>
                    <a:pt x="4356" y="8402"/>
                  </a:cubicBezTo>
                  <a:close/>
                  <a:moveTo>
                    <a:pt x="12074" y="0"/>
                  </a:moveTo>
                  <a:cubicBezTo>
                    <a:pt x="5840" y="0"/>
                    <a:pt x="1393" y="5388"/>
                    <a:pt x="98" y="11611"/>
                  </a:cubicBezTo>
                  <a:cubicBezTo>
                    <a:pt x="98" y="11718"/>
                    <a:pt x="0" y="11718"/>
                    <a:pt x="0" y="11718"/>
                  </a:cubicBezTo>
                  <a:cubicBezTo>
                    <a:pt x="400" y="11930"/>
                    <a:pt x="603" y="12145"/>
                    <a:pt x="701" y="12569"/>
                  </a:cubicBezTo>
                  <a:cubicBezTo>
                    <a:pt x="2236" y="18364"/>
                    <a:pt x="7379" y="21600"/>
                    <a:pt x="12143" y="21600"/>
                  </a:cubicBezTo>
                  <a:cubicBezTo>
                    <a:pt x="16750" y="21600"/>
                    <a:pt x="21000" y="18580"/>
                    <a:pt x="21299" y="11930"/>
                  </a:cubicBezTo>
                  <a:cubicBezTo>
                    <a:pt x="21600" y="6179"/>
                    <a:pt x="18183" y="215"/>
                    <a:pt x="12254" y="0"/>
                  </a:cubicBezTo>
                  <a:cubicBezTo>
                    <a:pt x="12194" y="0"/>
                    <a:pt x="12134" y="0"/>
                    <a:pt x="12074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1" name="Google Shape;633;p48"/>
            <p:cNvSpPr/>
            <p:nvPr/>
          </p:nvSpPr>
          <p:spPr>
            <a:xfrm>
              <a:off x="-1" y="0"/>
              <a:ext cx="247034" cy="24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3" h="21600" extrusionOk="0">
                  <a:moveTo>
                    <a:pt x="8763" y="1786"/>
                  </a:moveTo>
                  <a:cubicBezTo>
                    <a:pt x="10444" y="1786"/>
                    <a:pt x="12152" y="2361"/>
                    <a:pt x="13585" y="3414"/>
                  </a:cubicBezTo>
                  <a:cubicBezTo>
                    <a:pt x="21164" y="8944"/>
                    <a:pt x="15764" y="19658"/>
                    <a:pt x="8394" y="19658"/>
                  </a:cubicBezTo>
                  <a:cubicBezTo>
                    <a:pt x="7674" y="19658"/>
                    <a:pt x="6937" y="19556"/>
                    <a:pt x="6188" y="19336"/>
                  </a:cubicBezTo>
                  <a:cubicBezTo>
                    <a:pt x="6112" y="19314"/>
                    <a:pt x="6034" y="19303"/>
                    <a:pt x="5959" y="19303"/>
                  </a:cubicBezTo>
                  <a:cubicBezTo>
                    <a:pt x="5735" y="19303"/>
                    <a:pt x="5533" y="19403"/>
                    <a:pt x="5419" y="19600"/>
                  </a:cubicBezTo>
                  <a:cubicBezTo>
                    <a:pt x="5419" y="19600"/>
                    <a:pt x="5419" y="19514"/>
                    <a:pt x="5341" y="19514"/>
                  </a:cubicBezTo>
                  <a:cubicBezTo>
                    <a:pt x="1722" y="16081"/>
                    <a:pt x="26" y="10364"/>
                    <a:pt x="2646" y="5525"/>
                  </a:cubicBezTo>
                  <a:cubicBezTo>
                    <a:pt x="4047" y="2944"/>
                    <a:pt x="6377" y="1786"/>
                    <a:pt x="8763" y="1786"/>
                  </a:cubicBezTo>
                  <a:close/>
                  <a:moveTo>
                    <a:pt x="8703" y="0"/>
                  </a:moveTo>
                  <a:cubicBezTo>
                    <a:pt x="6076" y="0"/>
                    <a:pt x="3485" y="1144"/>
                    <a:pt x="1797" y="3856"/>
                  </a:cubicBezTo>
                  <a:cubicBezTo>
                    <a:pt x="26" y="6581"/>
                    <a:pt x="-436" y="10539"/>
                    <a:pt x="410" y="14058"/>
                  </a:cubicBezTo>
                  <a:cubicBezTo>
                    <a:pt x="1182" y="16961"/>
                    <a:pt x="2799" y="19161"/>
                    <a:pt x="4957" y="20128"/>
                  </a:cubicBezTo>
                  <a:lnTo>
                    <a:pt x="5110" y="20128"/>
                  </a:lnTo>
                  <a:cubicBezTo>
                    <a:pt x="5110" y="20481"/>
                    <a:pt x="5341" y="20833"/>
                    <a:pt x="5725" y="20919"/>
                  </a:cubicBezTo>
                  <a:cubicBezTo>
                    <a:pt x="5881" y="21008"/>
                    <a:pt x="6034" y="21008"/>
                    <a:pt x="6188" y="21097"/>
                  </a:cubicBezTo>
                  <a:cubicBezTo>
                    <a:pt x="7083" y="21442"/>
                    <a:pt x="7990" y="21600"/>
                    <a:pt x="8890" y="21600"/>
                  </a:cubicBezTo>
                  <a:cubicBezTo>
                    <a:pt x="12560" y="21600"/>
                    <a:pt x="16073" y="18947"/>
                    <a:pt x="17744" y="15553"/>
                  </a:cubicBezTo>
                  <a:cubicBezTo>
                    <a:pt x="20133" y="10717"/>
                    <a:pt x="18746" y="4822"/>
                    <a:pt x="14353" y="1742"/>
                  </a:cubicBezTo>
                  <a:cubicBezTo>
                    <a:pt x="13738" y="1303"/>
                    <a:pt x="13045" y="864"/>
                    <a:pt x="12273" y="686"/>
                  </a:cubicBezTo>
                  <a:cubicBezTo>
                    <a:pt x="11133" y="244"/>
                    <a:pt x="9914" y="0"/>
                    <a:pt x="870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2" name="Google Shape;634;p48"/>
            <p:cNvSpPr/>
            <p:nvPr/>
          </p:nvSpPr>
          <p:spPr>
            <a:xfrm>
              <a:off x="65377" y="151530"/>
              <a:ext cx="104077" cy="4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20131" y="0"/>
                  </a:moveTo>
                  <a:cubicBezTo>
                    <a:pt x="19652" y="0"/>
                    <a:pt x="19154" y="510"/>
                    <a:pt x="18780" y="1606"/>
                  </a:cubicBezTo>
                  <a:cubicBezTo>
                    <a:pt x="16714" y="8893"/>
                    <a:pt x="13054" y="13340"/>
                    <a:pt x="9433" y="13340"/>
                  </a:cubicBezTo>
                  <a:cubicBezTo>
                    <a:pt x="7216" y="13340"/>
                    <a:pt x="5012" y="11672"/>
                    <a:pt x="3195" y="7967"/>
                  </a:cubicBezTo>
                  <a:cubicBezTo>
                    <a:pt x="2775" y="7133"/>
                    <a:pt x="2349" y="6747"/>
                    <a:pt x="1942" y="6747"/>
                  </a:cubicBezTo>
                  <a:cubicBezTo>
                    <a:pt x="1175" y="6747"/>
                    <a:pt x="493" y="8152"/>
                    <a:pt x="79" y="10406"/>
                  </a:cubicBezTo>
                  <a:cubicBezTo>
                    <a:pt x="-124" y="11379"/>
                    <a:pt x="79" y="12846"/>
                    <a:pt x="499" y="13834"/>
                  </a:cubicBezTo>
                  <a:cubicBezTo>
                    <a:pt x="2828" y="18944"/>
                    <a:pt x="6081" y="21600"/>
                    <a:pt x="9394" y="21600"/>
                  </a:cubicBezTo>
                  <a:cubicBezTo>
                    <a:pt x="10515" y="21600"/>
                    <a:pt x="11650" y="21291"/>
                    <a:pt x="12752" y="20674"/>
                  </a:cubicBezTo>
                  <a:cubicBezTo>
                    <a:pt x="16701" y="18728"/>
                    <a:pt x="19607" y="12846"/>
                    <a:pt x="21063" y="4539"/>
                  </a:cubicBezTo>
                  <a:cubicBezTo>
                    <a:pt x="21476" y="4045"/>
                    <a:pt x="21476" y="3567"/>
                    <a:pt x="21476" y="2100"/>
                  </a:cubicBezTo>
                  <a:cubicBezTo>
                    <a:pt x="21253" y="757"/>
                    <a:pt x="20709" y="0"/>
                    <a:pt x="2013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3" name="Google Shape;635;p48"/>
            <p:cNvSpPr/>
            <p:nvPr/>
          </p:nvSpPr>
          <p:spPr>
            <a:xfrm>
              <a:off x="20175" y="20439"/>
              <a:ext cx="206008" cy="204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53" h="21600" extrusionOk="0">
                  <a:moveTo>
                    <a:pt x="11047" y="13860"/>
                  </a:moveTo>
                  <a:cubicBezTo>
                    <a:pt x="11256" y="13860"/>
                    <a:pt x="11461" y="14025"/>
                    <a:pt x="11548" y="14317"/>
                  </a:cubicBezTo>
                  <a:cubicBezTo>
                    <a:pt x="11628" y="14529"/>
                    <a:pt x="11628" y="14741"/>
                    <a:pt x="11548" y="14848"/>
                  </a:cubicBezTo>
                  <a:cubicBezTo>
                    <a:pt x="10788" y="17345"/>
                    <a:pt x="8941" y="18572"/>
                    <a:pt x="7074" y="18572"/>
                  </a:cubicBezTo>
                  <a:cubicBezTo>
                    <a:pt x="5840" y="18572"/>
                    <a:pt x="4596" y="18038"/>
                    <a:pt x="3654" y="16976"/>
                  </a:cubicBezTo>
                  <a:cubicBezTo>
                    <a:pt x="3497" y="16764"/>
                    <a:pt x="3338" y="16445"/>
                    <a:pt x="3497" y="16018"/>
                  </a:cubicBezTo>
                  <a:cubicBezTo>
                    <a:pt x="3552" y="15722"/>
                    <a:pt x="3839" y="15369"/>
                    <a:pt x="4198" y="15369"/>
                  </a:cubicBezTo>
                  <a:cubicBezTo>
                    <a:pt x="4350" y="15369"/>
                    <a:pt x="4514" y="15433"/>
                    <a:pt x="4681" y="15594"/>
                  </a:cubicBezTo>
                  <a:cubicBezTo>
                    <a:pt x="5339" y="16401"/>
                    <a:pt x="6159" y="16764"/>
                    <a:pt x="6994" y="16764"/>
                  </a:cubicBezTo>
                  <a:cubicBezTo>
                    <a:pt x="8358" y="16764"/>
                    <a:pt x="9768" y="15796"/>
                    <a:pt x="10601" y="14210"/>
                  </a:cubicBezTo>
                  <a:cubicBezTo>
                    <a:pt x="10708" y="13971"/>
                    <a:pt x="10878" y="13860"/>
                    <a:pt x="11047" y="13860"/>
                  </a:cubicBezTo>
                  <a:close/>
                  <a:moveTo>
                    <a:pt x="7483" y="0"/>
                  </a:moveTo>
                  <a:cubicBezTo>
                    <a:pt x="5045" y="0"/>
                    <a:pt x="2677" y="1401"/>
                    <a:pt x="1286" y="4524"/>
                  </a:cubicBezTo>
                  <a:cubicBezTo>
                    <a:pt x="-1398" y="10378"/>
                    <a:pt x="419" y="17295"/>
                    <a:pt x="3971" y="21449"/>
                  </a:cubicBezTo>
                  <a:cubicBezTo>
                    <a:pt x="3971" y="21449"/>
                    <a:pt x="3971" y="21553"/>
                    <a:pt x="4048" y="21553"/>
                  </a:cubicBezTo>
                  <a:cubicBezTo>
                    <a:pt x="4228" y="21314"/>
                    <a:pt x="4405" y="21193"/>
                    <a:pt x="4616" y="21193"/>
                  </a:cubicBezTo>
                  <a:cubicBezTo>
                    <a:pt x="4686" y="21193"/>
                    <a:pt x="4758" y="21207"/>
                    <a:pt x="4838" y="21234"/>
                  </a:cubicBezTo>
                  <a:cubicBezTo>
                    <a:pt x="5579" y="21482"/>
                    <a:pt x="6309" y="21600"/>
                    <a:pt x="7024" y="21600"/>
                  </a:cubicBezTo>
                  <a:cubicBezTo>
                    <a:pt x="14556" y="21600"/>
                    <a:pt x="20202" y="8678"/>
                    <a:pt x="12415" y="1969"/>
                  </a:cubicBezTo>
                  <a:cubicBezTo>
                    <a:pt x="10950" y="696"/>
                    <a:pt x="9198" y="0"/>
                    <a:pt x="7483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4" name="Google Shape;636;p48"/>
            <p:cNvSpPr/>
            <p:nvPr/>
          </p:nvSpPr>
          <p:spPr>
            <a:xfrm>
              <a:off x="472063" y="844784"/>
              <a:ext cx="248958" cy="24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9" h="21600" extrusionOk="0">
                  <a:moveTo>
                    <a:pt x="10544" y="1826"/>
                  </a:moveTo>
                  <a:cubicBezTo>
                    <a:pt x="11632" y="1826"/>
                    <a:pt x="12754" y="2042"/>
                    <a:pt x="13884" y="2517"/>
                  </a:cubicBezTo>
                  <a:cubicBezTo>
                    <a:pt x="18336" y="4273"/>
                    <a:pt x="19491" y="9986"/>
                    <a:pt x="17760" y="14378"/>
                  </a:cubicBezTo>
                  <a:cubicBezTo>
                    <a:pt x="16261" y="18115"/>
                    <a:pt x="13629" y="19669"/>
                    <a:pt x="10921" y="19669"/>
                  </a:cubicBezTo>
                  <a:cubicBezTo>
                    <a:pt x="6180" y="19669"/>
                    <a:pt x="1211" y="14905"/>
                    <a:pt x="1682" y="8754"/>
                  </a:cubicBezTo>
                  <a:cubicBezTo>
                    <a:pt x="1682" y="8401"/>
                    <a:pt x="1518" y="8227"/>
                    <a:pt x="1351" y="7963"/>
                  </a:cubicBezTo>
                  <a:cubicBezTo>
                    <a:pt x="1351" y="7963"/>
                    <a:pt x="1435" y="7963"/>
                    <a:pt x="1435" y="7874"/>
                  </a:cubicBezTo>
                  <a:cubicBezTo>
                    <a:pt x="3416" y="4400"/>
                    <a:pt x="6784" y="1826"/>
                    <a:pt x="10544" y="1826"/>
                  </a:cubicBezTo>
                  <a:close/>
                  <a:moveTo>
                    <a:pt x="10596" y="0"/>
                  </a:moveTo>
                  <a:cubicBezTo>
                    <a:pt x="8883" y="0"/>
                    <a:pt x="7146" y="397"/>
                    <a:pt x="5558" y="1199"/>
                  </a:cubicBezTo>
                  <a:cubicBezTo>
                    <a:pt x="3002" y="2517"/>
                    <a:pt x="1351" y="4711"/>
                    <a:pt x="857" y="7347"/>
                  </a:cubicBezTo>
                  <a:lnTo>
                    <a:pt x="857" y="7525"/>
                  </a:lnTo>
                  <a:cubicBezTo>
                    <a:pt x="529" y="7611"/>
                    <a:pt x="281" y="7874"/>
                    <a:pt x="198" y="8315"/>
                  </a:cubicBezTo>
                  <a:cubicBezTo>
                    <a:pt x="198" y="8579"/>
                    <a:pt x="115" y="8668"/>
                    <a:pt x="115" y="8843"/>
                  </a:cubicBezTo>
                  <a:cubicBezTo>
                    <a:pt x="-708" y="14289"/>
                    <a:pt x="3002" y="19211"/>
                    <a:pt x="7289" y="20967"/>
                  </a:cubicBezTo>
                  <a:cubicBezTo>
                    <a:pt x="8365" y="21395"/>
                    <a:pt x="9463" y="21600"/>
                    <a:pt x="10541" y="21600"/>
                  </a:cubicBezTo>
                  <a:cubicBezTo>
                    <a:pt x="14332" y="21600"/>
                    <a:pt x="17885" y="19078"/>
                    <a:pt x="19491" y="14905"/>
                  </a:cubicBezTo>
                  <a:cubicBezTo>
                    <a:pt x="19819" y="14114"/>
                    <a:pt x="19986" y="13235"/>
                    <a:pt x="20233" y="12358"/>
                  </a:cubicBezTo>
                  <a:cubicBezTo>
                    <a:pt x="20892" y="8138"/>
                    <a:pt x="19491" y="3307"/>
                    <a:pt x="15368" y="1110"/>
                  </a:cubicBezTo>
                  <a:cubicBezTo>
                    <a:pt x="13905" y="375"/>
                    <a:pt x="12262" y="0"/>
                    <a:pt x="1059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5" name="Google Shape;637;p48"/>
            <p:cNvSpPr/>
            <p:nvPr/>
          </p:nvSpPr>
          <p:spPr>
            <a:xfrm>
              <a:off x="523445" y="918912"/>
              <a:ext cx="52472" cy="9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9" h="21600" extrusionOk="0">
                  <a:moveTo>
                    <a:pt x="5724" y="0"/>
                  </a:moveTo>
                  <a:cubicBezTo>
                    <a:pt x="4607" y="214"/>
                    <a:pt x="3867" y="434"/>
                    <a:pt x="3490" y="1089"/>
                  </a:cubicBezTo>
                  <a:cubicBezTo>
                    <a:pt x="-237" y="4795"/>
                    <a:pt x="-1354" y="9818"/>
                    <a:pt x="1997" y="14180"/>
                  </a:cubicBezTo>
                  <a:cubicBezTo>
                    <a:pt x="4607" y="17893"/>
                    <a:pt x="9816" y="20725"/>
                    <a:pt x="16519" y="21600"/>
                  </a:cubicBezTo>
                  <a:lnTo>
                    <a:pt x="18388" y="21600"/>
                  </a:lnTo>
                  <a:cubicBezTo>
                    <a:pt x="19505" y="20945"/>
                    <a:pt x="20246" y="19416"/>
                    <a:pt x="17636" y="18761"/>
                  </a:cubicBezTo>
                  <a:cubicBezTo>
                    <a:pt x="7959" y="16143"/>
                    <a:pt x="2373" y="8730"/>
                    <a:pt x="8335" y="3052"/>
                  </a:cubicBezTo>
                  <a:cubicBezTo>
                    <a:pt x="9816" y="1523"/>
                    <a:pt x="7959" y="214"/>
                    <a:pt x="572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6" name="Google Shape;638;p48"/>
            <p:cNvSpPr/>
            <p:nvPr/>
          </p:nvSpPr>
          <p:spPr>
            <a:xfrm>
              <a:off x="488568" y="864619"/>
              <a:ext cx="209734" cy="20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extrusionOk="0">
                  <a:moveTo>
                    <a:pt x="4873" y="5826"/>
                  </a:moveTo>
                  <a:cubicBezTo>
                    <a:pt x="5457" y="5934"/>
                    <a:pt x="5943" y="6677"/>
                    <a:pt x="5555" y="7314"/>
                  </a:cubicBezTo>
                  <a:cubicBezTo>
                    <a:pt x="3996" y="10071"/>
                    <a:pt x="5457" y="13680"/>
                    <a:pt x="7989" y="14953"/>
                  </a:cubicBezTo>
                  <a:cubicBezTo>
                    <a:pt x="8671" y="15271"/>
                    <a:pt x="8478" y="16015"/>
                    <a:pt x="8185" y="16333"/>
                  </a:cubicBezTo>
                  <a:cubicBezTo>
                    <a:pt x="7989" y="16437"/>
                    <a:pt x="7795" y="16437"/>
                    <a:pt x="7696" y="16437"/>
                  </a:cubicBezTo>
                  <a:cubicBezTo>
                    <a:pt x="3510" y="15271"/>
                    <a:pt x="2046" y="9860"/>
                    <a:pt x="4094" y="6252"/>
                  </a:cubicBezTo>
                  <a:cubicBezTo>
                    <a:pt x="4387" y="5826"/>
                    <a:pt x="4580" y="5826"/>
                    <a:pt x="4873" y="5826"/>
                  </a:cubicBezTo>
                  <a:close/>
                  <a:moveTo>
                    <a:pt x="11055" y="0"/>
                  </a:moveTo>
                  <a:cubicBezTo>
                    <a:pt x="6574" y="0"/>
                    <a:pt x="2467" y="3069"/>
                    <a:pt x="99" y="7314"/>
                  </a:cubicBezTo>
                  <a:cubicBezTo>
                    <a:pt x="99" y="7418"/>
                    <a:pt x="0" y="7418"/>
                    <a:pt x="0" y="7418"/>
                  </a:cubicBezTo>
                  <a:cubicBezTo>
                    <a:pt x="197" y="7736"/>
                    <a:pt x="391" y="7950"/>
                    <a:pt x="391" y="8376"/>
                  </a:cubicBezTo>
                  <a:cubicBezTo>
                    <a:pt x="-166" y="15841"/>
                    <a:pt x="5660" y="21600"/>
                    <a:pt x="11240" y="21600"/>
                  </a:cubicBezTo>
                  <a:cubicBezTo>
                    <a:pt x="14464" y="21600"/>
                    <a:pt x="17604" y="19680"/>
                    <a:pt x="19388" y="15060"/>
                  </a:cubicBezTo>
                  <a:cubicBezTo>
                    <a:pt x="21434" y="9967"/>
                    <a:pt x="20068" y="2858"/>
                    <a:pt x="14808" y="734"/>
                  </a:cubicBezTo>
                  <a:cubicBezTo>
                    <a:pt x="13547" y="231"/>
                    <a:pt x="12289" y="0"/>
                    <a:pt x="11055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1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82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269258" y="1870349"/>
            <a:ext cx="2578201" cy="27636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buClr>
                <a:srgbClr val="555555"/>
              </a:buClr>
              <a:defRPr>
                <a:solidFill>
                  <a:srgbClr val="555555"/>
                </a:solidFill>
              </a:defRPr>
            </a:lvl1pPr>
            <a:lvl2pPr marL="967316" indent="-370416" algn="ctr">
              <a:lnSpc>
                <a:spcPct val="100000"/>
              </a:lnSpc>
              <a:buClr>
                <a:srgbClr val="555555"/>
              </a:buClr>
              <a:defRPr>
                <a:solidFill>
                  <a:srgbClr val="555555"/>
                </a:solidFill>
              </a:defRPr>
            </a:lvl2pPr>
            <a:lvl3pPr marL="1424516" indent="-370416" algn="ctr">
              <a:lnSpc>
                <a:spcPct val="100000"/>
              </a:lnSpc>
              <a:buClr>
                <a:srgbClr val="555555"/>
              </a:buClr>
              <a:defRPr>
                <a:solidFill>
                  <a:srgbClr val="555555"/>
                </a:solidFill>
              </a:defRPr>
            </a:lvl3pPr>
            <a:lvl4pPr marL="1881716" indent="-370416" algn="ctr">
              <a:lnSpc>
                <a:spcPct val="100000"/>
              </a:lnSpc>
              <a:buClr>
                <a:srgbClr val="555555"/>
              </a:buClr>
              <a:defRPr>
                <a:solidFill>
                  <a:srgbClr val="555555"/>
                </a:solidFill>
              </a:defRPr>
            </a:lvl4pPr>
            <a:lvl5pPr marL="2338916" indent="-370416" algn="ctr">
              <a:lnSpc>
                <a:spcPct val="100000"/>
              </a:lnSpc>
              <a:buClr>
                <a:srgbClr val="555555"/>
              </a:buClr>
              <a:defRPr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7" name="Texte du titre"/>
          <p:cNvSpPr txBox="1">
            <a:spLocks noGrp="1"/>
          </p:cNvSpPr>
          <p:nvPr>
            <p:ph type="title"/>
          </p:nvPr>
        </p:nvSpPr>
        <p:spPr>
          <a:xfrm>
            <a:off x="617200" y="555275"/>
            <a:ext cx="7909501" cy="5727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grpSp>
        <p:nvGrpSpPr>
          <p:cNvPr id="840" name="Google Shape;642;p49"/>
          <p:cNvGrpSpPr/>
          <p:nvPr/>
        </p:nvGrpSpPr>
        <p:grpSpPr>
          <a:xfrm>
            <a:off x="564696" y="545032"/>
            <a:ext cx="8068279" cy="858186"/>
            <a:chOff x="0" y="0"/>
            <a:chExt cx="8068278" cy="858184"/>
          </a:xfrm>
        </p:grpSpPr>
        <p:sp>
          <p:nvSpPr>
            <p:cNvPr id="828" name="Google Shape;643;p49"/>
            <p:cNvSpPr/>
            <p:nvPr/>
          </p:nvSpPr>
          <p:spPr>
            <a:xfrm>
              <a:off x="19455" y="233415"/>
              <a:ext cx="152792" cy="15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extrusionOk="0">
                  <a:moveTo>
                    <a:pt x="7602" y="0"/>
                  </a:moveTo>
                  <a:cubicBezTo>
                    <a:pt x="5615" y="0"/>
                    <a:pt x="3665" y="956"/>
                    <a:pt x="2178" y="3167"/>
                  </a:cubicBezTo>
                  <a:cubicBezTo>
                    <a:pt x="-1235" y="8359"/>
                    <a:pt x="-323" y="15481"/>
                    <a:pt x="2749" y="20377"/>
                  </a:cubicBezTo>
                  <a:lnTo>
                    <a:pt x="2749" y="20527"/>
                  </a:lnTo>
                  <a:cubicBezTo>
                    <a:pt x="2975" y="20527"/>
                    <a:pt x="3151" y="20461"/>
                    <a:pt x="3345" y="20461"/>
                  </a:cubicBezTo>
                  <a:cubicBezTo>
                    <a:pt x="3442" y="20461"/>
                    <a:pt x="3543" y="20480"/>
                    <a:pt x="3658" y="20527"/>
                  </a:cubicBezTo>
                  <a:cubicBezTo>
                    <a:pt x="4897" y="21267"/>
                    <a:pt x="6172" y="21600"/>
                    <a:pt x="7411" y="21600"/>
                  </a:cubicBezTo>
                  <a:cubicBezTo>
                    <a:pt x="14380" y="21600"/>
                    <a:pt x="20365" y="11123"/>
                    <a:pt x="13895" y="3313"/>
                  </a:cubicBezTo>
                  <a:cubicBezTo>
                    <a:pt x="12196" y="1256"/>
                    <a:pt x="9876" y="0"/>
                    <a:pt x="7602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9" name="Google Shape;644;p49"/>
            <p:cNvSpPr/>
            <p:nvPr/>
          </p:nvSpPr>
          <p:spPr>
            <a:xfrm>
              <a:off x="-1" y="212369"/>
              <a:ext cx="193309" cy="19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7" h="21600" extrusionOk="0">
                  <a:moveTo>
                    <a:pt x="9548" y="2562"/>
                  </a:moveTo>
                  <a:cubicBezTo>
                    <a:pt x="11529" y="2562"/>
                    <a:pt x="13627" y="3461"/>
                    <a:pt x="15282" y="5015"/>
                  </a:cubicBezTo>
                  <a:cubicBezTo>
                    <a:pt x="18107" y="7898"/>
                    <a:pt x="18758" y="11471"/>
                    <a:pt x="16694" y="14696"/>
                  </a:cubicBezTo>
                  <a:cubicBezTo>
                    <a:pt x="15262" y="17062"/>
                    <a:pt x="12372" y="18994"/>
                    <a:pt x="9178" y="18994"/>
                  </a:cubicBezTo>
                  <a:cubicBezTo>
                    <a:pt x="8013" y="18994"/>
                    <a:pt x="6810" y="18739"/>
                    <a:pt x="5624" y="18153"/>
                  </a:cubicBezTo>
                  <a:cubicBezTo>
                    <a:pt x="5459" y="18099"/>
                    <a:pt x="5325" y="18070"/>
                    <a:pt x="5216" y="18070"/>
                  </a:cubicBezTo>
                  <a:cubicBezTo>
                    <a:pt x="5106" y="18070"/>
                    <a:pt x="5027" y="18099"/>
                    <a:pt x="4972" y="18153"/>
                  </a:cubicBezTo>
                  <a:cubicBezTo>
                    <a:pt x="2042" y="14696"/>
                    <a:pt x="846" y="9051"/>
                    <a:pt x="4212" y="4899"/>
                  </a:cubicBezTo>
                  <a:cubicBezTo>
                    <a:pt x="5514" y="3403"/>
                    <a:pt x="6926" y="2595"/>
                    <a:pt x="8880" y="2595"/>
                  </a:cubicBezTo>
                  <a:cubicBezTo>
                    <a:pt x="9099" y="2573"/>
                    <a:pt x="9322" y="2562"/>
                    <a:pt x="9548" y="2562"/>
                  </a:cubicBezTo>
                  <a:close/>
                  <a:moveTo>
                    <a:pt x="9384" y="0"/>
                  </a:moveTo>
                  <a:cubicBezTo>
                    <a:pt x="7139" y="0"/>
                    <a:pt x="4907" y="823"/>
                    <a:pt x="3125" y="2711"/>
                  </a:cubicBezTo>
                  <a:cubicBezTo>
                    <a:pt x="846" y="5015"/>
                    <a:pt x="-347" y="8818"/>
                    <a:pt x="88" y="12392"/>
                  </a:cubicBezTo>
                  <a:cubicBezTo>
                    <a:pt x="304" y="15387"/>
                    <a:pt x="1716" y="17695"/>
                    <a:pt x="3886" y="19191"/>
                  </a:cubicBezTo>
                  <a:cubicBezTo>
                    <a:pt x="3996" y="19191"/>
                    <a:pt x="3996" y="19307"/>
                    <a:pt x="4102" y="19307"/>
                  </a:cubicBezTo>
                  <a:cubicBezTo>
                    <a:pt x="4102" y="19536"/>
                    <a:pt x="4212" y="19999"/>
                    <a:pt x="4537" y="20115"/>
                  </a:cubicBezTo>
                  <a:cubicBezTo>
                    <a:pt x="4647" y="20228"/>
                    <a:pt x="4753" y="20228"/>
                    <a:pt x="4972" y="20461"/>
                  </a:cubicBezTo>
                  <a:cubicBezTo>
                    <a:pt x="6354" y="21247"/>
                    <a:pt x="7841" y="21600"/>
                    <a:pt x="9322" y="21600"/>
                  </a:cubicBezTo>
                  <a:cubicBezTo>
                    <a:pt x="12619" y="21600"/>
                    <a:pt x="15903" y="19857"/>
                    <a:pt x="17997" y="17233"/>
                  </a:cubicBezTo>
                  <a:cubicBezTo>
                    <a:pt x="21253" y="13084"/>
                    <a:pt x="20711" y="6977"/>
                    <a:pt x="16694" y="3170"/>
                  </a:cubicBezTo>
                  <a:cubicBezTo>
                    <a:pt x="16153" y="2595"/>
                    <a:pt x="15392" y="2020"/>
                    <a:pt x="14741" y="1558"/>
                  </a:cubicBezTo>
                  <a:cubicBezTo>
                    <a:pt x="13116" y="564"/>
                    <a:pt x="11245" y="0"/>
                    <a:pt x="938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0" name="Google Shape;645;p49"/>
            <p:cNvSpPr/>
            <p:nvPr/>
          </p:nvSpPr>
          <p:spPr>
            <a:xfrm>
              <a:off x="50642" y="336108"/>
              <a:ext cx="69950" cy="2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extrusionOk="0">
                  <a:moveTo>
                    <a:pt x="2286" y="0"/>
                  </a:moveTo>
                  <a:cubicBezTo>
                    <a:pt x="1762" y="0"/>
                    <a:pt x="1297" y="382"/>
                    <a:pt x="1020" y="765"/>
                  </a:cubicBezTo>
                  <a:lnTo>
                    <a:pt x="704" y="2485"/>
                  </a:lnTo>
                  <a:cubicBezTo>
                    <a:pt x="-235" y="4233"/>
                    <a:pt x="-235" y="6827"/>
                    <a:pt x="704" y="8547"/>
                  </a:cubicBezTo>
                  <a:cubicBezTo>
                    <a:pt x="3027" y="16575"/>
                    <a:pt x="6695" y="21600"/>
                    <a:pt x="10718" y="21600"/>
                  </a:cubicBezTo>
                  <a:cubicBezTo>
                    <a:pt x="11025" y="21600"/>
                    <a:pt x="11341" y="21573"/>
                    <a:pt x="11667" y="21518"/>
                  </a:cubicBezTo>
                  <a:cubicBezTo>
                    <a:pt x="15424" y="20644"/>
                    <a:pt x="18548" y="16330"/>
                    <a:pt x="20426" y="7673"/>
                  </a:cubicBezTo>
                  <a:cubicBezTo>
                    <a:pt x="21365" y="5079"/>
                    <a:pt x="21059" y="2485"/>
                    <a:pt x="20119" y="765"/>
                  </a:cubicBezTo>
                  <a:lnTo>
                    <a:pt x="19803" y="765"/>
                  </a:lnTo>
                  <a:cubicBezTo>
                    <a:pt x="19457" y="437"/>
                    <a:pt x="19161" y="246"/>
                    <a:pt x="18894" y="246"/>
                  </a:cubicBezTo>
                  <a:cubicBezTo>
                    <a:pt x="18449" y="246"/>
                    <a:pt x="18123" y="847"/>
                    <a:pt x="17925" y="2485"/>
                  </a:cubicBezTo>
                  <a:cubicBezTo>
                    <a:pt x="15730" y="7673"/>
                    <a:pt x="13229" y="11141"/>
                    <a:pt x="10412" y="11141"/>
                  </a:cubicBezTo>
                  <a:cubicBezTo>
                    <a:pt x="7594" y="11141"/>
                    <a:pt x="5716" y="7673"/>
                    <a:pt x="4144" y="2485"/>
                  </a:cubicBezTo>
                  <a:cubicBezTo>
                    <a:pt x="3630" y="573"/>
                    <a:pt x="2919" y="0"/>
                    <a:pt x="228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1" name="Google Shape;646;p49"/>
            <p:cNvSpPr/>
            <p:nvPr/>
          </p:nvSpPr>
          <p:spPr>
            <a:xfrm>
              <a:off x="7320758" y="21045"/>
              <a:ext cx="152794" cy="151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73" h="21600" extrusionOk="0">
                  <a:moveTo>
                    <a:pt x="7650" y="0"/>
                  </a:moveTo>
                  <a:cubicBezTo>
                    <a:pt x="5649" y="0"/>
                    <a:pt x="3675" y="949"/>
                    <a:pt x="2180" y="3113"/>
                  </a:cubicBezTo>
                  <a:cubicBezTo>
                    <a:pt x="-1234" y="8321"/>
                    <a:pt x="-325" y="15608"/>
                    <a:pt x="2748" y="20365"/>
                  </a:cubicBezTo>
                  <a:lnTo>
                    <a:pt x="2748" y="20515"/>
                  </a:lnTo>
                  <a:cubicBezTo>
                    <a:pt x="2978" y="20515"/>
                    <a:pt x="3154" y="20450"/>
                    <a:pt x="3348" y="20450"/>
                  </a:cubicBezTo>
                  <a:cubicBezTo>
                    <a:pt x="3445" y="20450"/>
                    <a:pt x="3546" y="20464"/>
                    <a:pt x="3661" y="20515"/>
                  </a:cubicBezTo>
                  <a:cubicBezTo>
                    <a:pt x="4908" y="21262"/>
                    <a:pt x="6195" y="21600"/>
                    <a:pt x="7446" y="21600"/>
                  </a:cubicBezTo>
                  <a:cubicBezTo>
                    <a:pt x="14404" y="21600"/>
                    <a:pt x="20366" y="11204"/>
                    <a:pt x="13904" y="3263"/>
                  </a:cubicBezTo>
                  <a:cubicBezTo>
                    <a:pt x="12211" y="1211"/>
                    <a:pt x="9915" y="0"/>
                    <a:pt x="7650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2" name="Google Shape;647;p49"/>
            <p:cNvSpPr/>
            <p:nvPr/>
          </p:nvSpPr>
          <p:spPr>
            <a:xfrm>
              <a:off x="7301284" y="0"/>
              <a:ext cx="193326" cy="19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600" extrusionOk="0">
                  <a:moveTo>
                    <a:pt x="9290" y="2423"/>
                  </a:moveTo>
                  <a:cubicBezTo>
                    <a:pt x="11346" y="2423"/>
                    <a:pt x="13553" y="3234"/>
                    <a:pt x="15283" y="4853"/>
                  </a:cubicBezTo>
                  <a:cubicBezTo>
                    <a:pt x="18104" y="7734"/>
                    <a:pt x="18755" y="11302"/>
                    <a:pt x="16692" y="14529"/>
                  </a:cubicBezTo>
                  <a:cubicBezTo>
                    <a:pt x="15273" y="16962"/>
                    <a:pt x="12411" y="18843"/>
                    <a:pt x="9245" y="18843"/>
                  </a:cubicBezTo>
                  <a:cubicBezTo>
                    <a:pt x="8059" y="18843"/>
                    <a:pt x="6832" y="18581"/>
                    <a:pt x="5623" y="17984"/>
                  </a:cubicBezTo>
                  <a:cubicBezTo>
                    <a:pt x="5462" y="17926"/>
                    <a:pt x="5325" y="17901"/>
                    <a:pt x="5215" y="17901"/>
                  </a:cubicBezTo>
                  <a:cubicBezTo>
                    <a:pt x="5109" y="17901"/>
                    <a:pt x="5026" y="17926"/>
                    <a:pt x="4972" y="17984"/>
                  </a:cubicBezTo>
                  <a:cubicBezTo>
                    <a:pt x="2042" y="14645"/>
                    <a:pt x="849" y="8999"/>
                    <a:pt x="4214" y="4736"/>
                  </a:cubicBezTo>
                  <a:cubicBezTo>
                    <a:pt x="5516" y="3241"/>
                    <a:pt x="6925" y="2434"/>
                    <a:pt x="8878" y="2434"/>
                  </a:cubicBezTo>
                  <a:cubicBezTo>
                    <a:pt x="9015" y="2426"/>
                    <a:pt x="9152" y="2423"/>
                    <a:pt x="9290" y="2423"/>
                  </a:cubicBezTo>
                  <a:close/>
                  <a:moveTo>
                    <a:pt x="9331" y="0"/>
                  </a:moveTo>
                  <a:cubicBezTo>
                    <a:pt x="7107" y="0"/>
                    <a:pt x="4893" y="789"/>
                    <a:pt x="3128" y="2663"/>
                  </a:cubicBezTo>
                  <a:cubicBezTo>
                    <a:pt x="849" y="4969"/>
                    <a:pt x="-347" y="8770"/>
                    <a:pt x="88" y="12342"/>
                  </a:cubicBezTo>
                  <a:cubicBezTo>
                    <a:pt x="304" y="15336"/>
                    <a:pt x="1716" y="17639"/>
                    <a:pt x="3889" y="19137"/>
                  </a:cubicBezTo>
                  <a:cubicBezTo>
                    <a:pt x="3995" y="19137"/>
                    <a:pt x="3995" y="19254"/>
                    <a:pt x="4105" y="19254"/>
                  </a:cubicBezTo>
                  <a:cubicBezTo>
                    <a:pt x="4105" y="19599"/>
                    <a:pt x="4214" y="19945"/>
                    <a:pt x="4540" y="20174"/>
                  </a:cubicBezTo>
                  <a:cubicBezTo>
                    <a:pt x="4646" y="20290"/>
                    <a:pt x="4756" y="20290"/>
                    <a:pt x="4972" y="20403"/>
                  </a:cubicBezTo>
                  <a:cubicBezTo>
                    <a:pt x="6363" y="21233"/>
                    <a:pt x="7861" y="21600"/>
                    <a:pt x="9355" y="21600"/>
                  </a:cubicBezTo>
                  <a:cubicBezTo>
                    <a:pt x="12638" y="21600"/>
                    <a:pt x="15907" y="19828"/>
                    <a:pt x="17997" y="17293"/>
                  </a:cubicBezTo>
                  <a:cubicBezTo>
                    <a:pt x="21253" y="13033"/>
                    <a:pt x="20708" y="7042"/>
                    <a:pt x="16692" y="3125"/>
                  </a:cubicBezTo>
                  <a:cubicBezTo>
                    <a:pt x="16150" y="2550"/>
                    <a:pt x="15390" y="1972"/>
                    <a:pt x="14738" y="1513"/>
                  </a:cubicBezTo>
                  <a:cubicBezTo>
                    <a:pt x="13100" y="564"/>
                    <a:pt x="11212" y="0"/>
                    <a:pt x="933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3" name="Google Shape;648;p49"/>
            <p:cNvSpPr/>
            <p:nvPr/>
          </p:nvSpPr>
          <p:spPr>
            <a:xfrm>
              <a:off x="7351958" y="123475"/>
              <a:ext cx="69939" cy="2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extrusionOk="0">
                  <a:moveTo>
                    <a:pt x="2582" y="0"/>
                  </a:moveTo>
                  <a:cubicBezTo>
                    <a:pt x="2029" y="0"/>
                    <a:pt x="1485" y="653"/>
                    <a:pt x="1011" y="1496"/>
                  </a:cubicBezTo>
                  <a:lnTo>
                    <a:pt x="704" y="2367"/>
                  </a:lnTo>
                  <a:cubicBezTo>
                    <a:pt x="-235" y="4081"/>
                    <a:pt x="-235" y="6665"/>
                    <a:pt x="704" y="8406"/>
                  </a:cubicBezTo>
                  <a:cubicBezTo>
                    <a:pt x="2919" y="16023"/>
                    <a:pt x="6359" y="21600"/>
                    <a:pt x="10155" y="21600"/>
                  </a:cubicBezTo>
                  <a:cubicBezTo>
                    <a:pt x="10649" y="21600"/>
                    <a:pt x="11153" y="21518"/>
                    <a:pt x="11657" y="21328"/>
                  </a:cubicBezTo>
                  <a:cubicBezTo>
                    <a:pt x="15414" y="20457"/>
                    <a:pt x="18548" y="16159"/>
                    <a:pt x="20426" y="7536"/>
                  </a:cubicBezTo>
                  <a:cubicBezTo>
                    <a:pt x="21365" y="5822"/>
                    <a:pt x="21049" y="2367"/>
                    <a:pt x="20110" y="1496"/>
                  </a:cubicBezTo>
                  <a:lnTo>
                    <a:pt x="19793" y="1496"/>
                  </a:lnTo>
                  <a:cubicBezTo>
                    <a:pt x="19378" y="735"/>
                    <a:pt x="19012" y="299"/>
                    <a:pt x="18716" y="299"/>
                  </a:cubicBezTo>
                  <a:cubicBezTo>
                    <a:pt x="18360" y="299"/>
                    <a:pt x="18093" y="952"/>
                    <a:pt x="17915" y="2367"/>
                  </a:cubicBezTo>
                  <a:cubicBezTo>
                    <a:pt x="15730" y="7536"/>
                    <a:pt x="13219" y="10990"/>
                    <a:pt x="10402" y="10990"/>
                  </a:cubicBezTo>
                  <a:cubicBezTo>
                    <a:pt x="7584" y="10990"/>
                    <a:pt x="5706" y="7536"/>
                    <a:pt x="4144" y="2367"/>
                  </a:cubicBezTo>
                  <a:cubicBezTo>
                    <a:pt x="3670" y="653"/>
                    <a:pt x="3126" y="0"/>
                    <a:pt x="258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4" name="Google Shape;649;p49"/>
            <p:cNvSpPr/>
            <p:nvPr/>
          </p:nvSpPr>
          <p:spPr>
            <a:xfrm>
              <a:off x="7235609" y="683201"/>
              <a:ext cx="153117" cy="15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5" h="21600" extrusionOk="0">
                  <a:moveTo>
                    <a:pt x="7589" y="0"/>
                  </a:moveTo>
                  <a:cubicBezTo>
                    <a:pt x="5613" y="0"/>
                    <a:pt x="3676" y="950"/>
                    <a:pt x="2250" y="3092"/>
                  </a:cubicBezTo>
                  <a:cubicBezTo>
                    <a:pt x="-1256" y="8276"/>
                    <a:pt x="-352" y="15537"/>
                    <a:pt x="2818" y="20426"/>
                  </a:cubicBezTo>
                  <a:lnTo>
                    <a:pt x="2818" y="20575"/>
                  </a:lnTo>
                  <a:cubicBezTo>
                    <a:pt x="2968" y="20575"/>
                    <a:pt x="3168" y="20510"/>
                    <a:pt x="3354" y="20510"/>
                  </a:cubicBezTo>
                  <a:cubicBezTo>
                    <a:pt x="3447" y="20510"/>
                    <a:pt x="3533" y="20524"/>
                    <a:pt x="3608" y="20575"/>
                  </a:cubicBezTo>
                  <a:cubicBezTo>
                    <a:pt x="4841" y="21282"/>
                    <a:pt x="6099" y="21600"/>
                    <a:pt x="7328" y="21600"/>
                  </a:cubicBezTo>
                  <a:cubicBezTo>
                    <a:pt x="14354" y="21600"/>
                    <a:pt x="20344" y="11205"/>
                    <a:pt x="13797" y="3387"/>
                  </a:cubicBezTo>
                  <a:cubicBezTo>
                    <a:pt x="12164" y="1249"/>
                    <a:pt x="9851" y="0"/>
                    <a:pt x="7589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5" name="Google Shape;650;p49"/>
            <p:cNvSpPr/>
            <p:nvPr/>
          </p:nvSpPr>
          <p:spPr>
            <a:xfrm>
              <a:off x="7215424" y="662683"/>
              <a:ext cx="192806" cy="19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extrusionOk="0">
                  <a:moveTo>
                    <a:pt x="9799" y="2562"/>
                  </a:moveTo>
                  <a:cubicBezTo>
                    <a:pt x="11803" y="2562"/>
                    <a:pt x="13908" y="3464"/>
                    <a:pt x="15487" y="5018"/>
                  </a:cubicBezTo>
                  <a:cubicBezTo>
                    <a:pt x="18447" y="7900"/>
                    <a:pt x="19105" y="11470"/>
                    <a:pt x="17021" y="14697"/>
                  </a:cubicBezTo>
                  <a:cubicBezTo>
                    <a:pt x="15487" y="17070"/>
                    <a:pt x="12593" y="18944"/>
                    <a:pt x="9376" y="18944"/>
                  </a:cubicBezTo>
                  <a:cubicBezTo>
                    <a:pt x="8223" y="18944"/>
                    <a:pt x="7025" y="18704"/>
                    <a:pt x="5838" y="18154"/>
                  </a:cubicBezTo>
                  <a:cubicBezTo>
                    <a:pt x="5672" y="18038"/>
                    <a:pt x="5537" y="17983"/>
                    <a:pt x="5412" y="17983"/>
                  </a:cubicBezTo>
                  <a:cubicBezTo>
                    <a:pt x="5287" y="17983"/>
                    <a:pt x="5180" y="18038"/>
                    <a:pt x="5069" y="18154"/>
                  </a:cubicBezTo>
                  <a:cubicBezTo>
                    <a:pt x="2220" y="14697"/>
                    <a:pt x="1012" y="9050"/>
                    <a:pt x="4412" y="4901"/>
                  </a:cubicBezTo>
                  <a:cubicBezTo>
                    <a:pt x="5616" y="3402"/>
                    <a:pt x="7154" y="2598"/>
                    <a:pt x="9127" y="2598"/>
                  </a:cubicBezTo>
                  <a:cubicBezTo>
                    <a:pt x="9349" y="2573"/>
                    <a:pt x="9574" y="2562"/>
                    <a:pt x="9799" y="2562"/>
                  </a:cubicBezTo>
                  <a:close/>
                  <a:moveTo>
                    <a:pt x="9508" y="0"/>
                  </a:moveTo>
                  <a:cubicBezTo>
                    <a:pt x="7257" y="0"/>
                    <a:pt x="5004" y="822"/>
                    <a:pt x="3207" y="2711"/>
                  </a:cubicBezTo>
                  <a:cubicBezTo>
                    <a:pt x="1012" y="5018"/>
                    <a:pt x="-193" y="8704"/>
                    <a:pt x="25" y="12394"/>
                  </a:cubicBezTo>
                  <a:cubicBezTo>
                    <a:pt x="354" y="15389"/>
                    <a:pt x="1670" y="17692"/>
                    <a:pt x="3865" y="19075"/>
                  </a:cubicBezTo>
                  <a:cubicBezTo>
                    <a:pt x="3972" y="19075"/>
                    <a:pt x="3972" y="19308"/>
                    <a:pt x="4193" y="19308"/>
                  </a:cubicBezTo>
                  <a:cubicBezTo>
                    <a:pt x="4193" y="19537"/>
                    <a:pt x="4301" y="19999"/>
                    <a:pt x="4522" y="20112"/>
                  </a:cubicBezTo>
                  <a:cubicBezTo>
                    <a:pt x="4740" y="20228"/>
                    <a:pt x="4851" y="20228"/>
                    <a:pt x="4959" y="20457"/>
                  </a:cubicBezTo>
                  <a:cubicBezTo>
                    <a:pt x="6354" y="21247"/>
                    <a:pt x="7867" y="21600"/>
                    <a:pt x="9376" y="21600"/>
                  </a:cubicBezTo>
                  <a:cubicBezTo>
                    <a:pt x="12731" y="21600"/>
                    <a:pt x="16075" y="19853"/>
                    <a:pt x="18118" y="17233"/>
                  </a:cubicBezTo>
                  <a:cubicBezTo>
                    <a:pt x="21407" y="13085"/>
                    <a:pt x="20857" y="6976"/>
                    <a:pt x="16910" y="3173"/>
                  </a:cubicBezTo>
                  <a:cubicBezTo>
                    <a:pt x="16363" y="2482"/>
                    <a:pt x="15487" y="2020"/>
                    <a:pt x="14829" y="1561"/>
                  </a:cubicBezTo>
                  <a:cubicBezTo>
                    <a:pt x="13236" y="568"/>
                    <a:pt x="11374" y="0"/>
                    <a:pt x="9508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6" name="Google Shape;651;p49"/>
            <p:cNvSpPr/>
            <p:nvPr/>
          </p:nvSpPr>
          <p:spPr>
            <a:xfrm>
              <a:off x="7267044" y="786323"/>
              <a:ext cx="68669" cy="2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extrusionOk="0">
                  <a:moveTo>
                    <a:pt x="2372" y="0"/>
                  </a:moveTo>
                  <a:cubicBezTo>
                    <a:pt x="1772" y="0"/>
                    <a:pt x="1212" y="435"/>
                    <a:pt x="886" y="869"/>
                  </a:cubicBezTo>
                  <a:lnTo>
                    <a:pt x="245" y="1712"/>
                  </a:lnTo>
                  <a:cubicBezTo>
                    <a:pt x="-81" y="4293"/>
                    <a:pt x="-81" y="6032"/>
                    <a:pt x="245" y="8613"/>
                  </a:cubicBezTo>
                  <a:cubicBezTo>
                    <a:pt x="2932" y="16574"/>
                    <a:pt x="6454" y="21600"/>
                    <a:pt x="10556" y="21600"/>
                  </a:cubicBezTo>
                  <a:cubicBezTo>
                    <a:pt x="10872" y="21600"/>
                    <a:pt x="11197" y="21573"/>
                    <a:pt x="11523" y="21518"/>
                  </a:cubicBezTo>
                  <a:cubicBezTo>
                    <a:pt x="15717" y="20649"/>
                    <a:pt x="18934" y="16356"/>
                    <a:pt x="20868" y="7743"/>
                  </a:cubicBezTo>
                  <a:cubicBezTo>
                    <a:pt x="21519" y="5162"/>
                    <a:pt x="21193" y="1712"/>
                    <a:pt x="20552" y="869"/>
                  </a:cubicBezTo>
                  <a:lnTo>
                    <a:pt x="20226" y="869"/>
                  </a:lnTo>
                  <a:cubicBezTo>
                    <a:pt x="19829" y="489"/>
                    <a:pt x="19422" y="299"/>
                    <a:pt x="19076" y="299"/>
                  </a:cubicBezTo>
                  <a:cubicBezTo>
                    <a:pt x="18567" y="299"/>
                    <a:pt x="18160" y="706"/>
                    <a:pt x="17967" y="1712"/>
                  </a:cubicBezTo>
                  <a:cubicBezTo>
                    <a:pt x="16032" y="7743"/>
                    <a:pt x="13131" y="10325"/>
                    <a:pt x="10230" y="10325"/>
                  </a:cubicBezTo>
                  <a:cubicBezTo>
                    <a:pt x="7655" y="10325"/>
                    <a:pt x="5395" y="7743"/>
                    <a:pt x="4113" y="1712"/>
                  </a:cubicBezTo>
                  <a:cubicBezTo>
                    <a:pt x="3624" y="435"/>
                    <a:pt x="2983" y="0"/>
                    <a:pt x="237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7" name="Google Shape;652;p49"/>
            <p:cNvSpPr/>
            <p:nvPr/>
          </p:nvSpPr>
          <p:spPr>
            <a:xfrm>
              <a:off x="7894432" y="596894"/>
              <a:ext cx="152802" cy="15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2" h="21600" extrusionOk="0">
                  <a:moveTo>
                    <a:pt x="7593" y="0"/>
                  </a:moveTo>
                  <a:cubicBezTo>
                    <a:pt x="5612" y="0"/>
                    <a:pt x="3659" y="950"/>
                    <a:pt x="2177" y="3093"/>
                  </a:cubicBezTo>
                  <a:cubicBezTo>
                    <a:pt x="-1233" y="8278"/>
                    <a:pt x="-325" y="15540"/>
                    <a:pt x="2744" y="20430"/>
                  </a:cubicBezTo>
                  <a:lnTo>
                    <a:pt x="2744" y="20580"/>
                  </a:lnTo>
                  <a:cubicBezTo>
                    <a:pt x="2974" y="20580"/>
                    <a:pt x="3149" y="20510"/>
                    <a:pt x="3343" y="20510"/>
                  </a:cubicBezTo>
                  <a:cubicBezTo>
                    <a:pt x="3440" y="20510"/>
                    <a:pt x="3541" y="20528"/>
                    <a:pt x="3656" y="20580"/>
                  </a:cubicBezTo>
                  <a:cubicBezTo>
                    <a:pt x="4872" y="21282"/>
                    <a:pt x="6125" y="21600"/>
                    <a:pt x="7349" y="21600"/>
                  </a:cubicBezTo>
                  <a:cubicBezTo>
                    <a:pt x="14334" y="21600"/>
                    <a:pt x="20367" y="11207"/>
                    <a:pt x="13885" y="3388"/>
                  </a:cubicBezTo>
                  <a:cubicBezTo>
                    <a:pt x="12184" y="1249"/>
                    <a:pt x="9868" y="0"/>
                    <a:pt x="7593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8" name="Google Shape;653;p49"/>
            <p:cNvSpPr/>
            <p:nvPr/>
          </p:nvSpPr>
          <p:spPr>
            <a:xfrm>
              <a:off x="7874958" y="576375"/>
              <a:ext cx="193321" cy="19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5" h="21600" extrusionOk="0">
                  <a:moveTo>
                    <a:pt x="9550" y="2562"/>
                  </a:moveTo>
                  <a:cubicBezTo>
                    <a:pt x="11548" y="2562"/>
                    <a:pt x="13724" y="3464"/>
                    <a:pt x="15283" y="5018"/>
                  </a:cubicBezTo>
                  <a:cubicBezTo>
                    <a:pt x="18104" y="7896"/>
                    <a:pt x="18755" y="11470"/>
                    <a:pt x="16692" y="14697"/>
                  </a:cubicBezTo>
                  <a:cubicBezTo>
                    <a:pt x="15256" y="17070"/>
                    <a:pt x="12353" y="18944"/>
                    <a:pt x="9146" y="18944"/>
                  </a:cubicBezTo>
                  <a:cubicBezTo>
                    <a:pt x="7991" y="18944"/>
                    <a:pt x="6802" y="18704"/>
                    <a:pt x="5623" y="18154"/>
                  </a:cubicBezTo>
                  <a:cubicBezTo>
                    <a:pt x="5516" y="18038"/>
                    <a:pt x="5379" y="17979"/>
                    <a:pt x="5256" y="17979"/>
                  </a:cubicBezTo>
                  <a:cubicBezTo>
                    <a:pt x="5136" y="17979"/>
                    <a:pt x="5026" y="18038"/>
                    <a:pt x="4972" y="18154"/>
                  </a:cubicBezTo>
                  <a:cubicBezTo>
                    <a:pt x="2042" y="14697"/>
                    <a:pt x="849" y="9050"/>
                    <a:pt x="4214" y="4901"/>
                  </a:cubicBezTo>
                  <a:cubicBezTo>
                    <a:pt x="5516" y="3402"/>
                    <a:pt x="6925" y="2598"/>
                    <a:pt x="8878" y="2598"/>
                  </a:cubicBezTo>
                  <a:cubicBezTo>
                    <a:pt x="9101" y="2573"/>
                    <a:pt x="9324" y="2562"/>
                    <a:pt x="9550" y="2562"/>
                  </a:cubicBezTo>
                  <a:close/>
                  <a:moveTo>
                    <a:pt x="9382" y="0"/>
                  </a:moveTo>
                  <a:cubicBezTo>
                    <a:pt x="7141" y="0"/>
                    <a:pt x="4906" y="822"/>
                    <a:pt x="3128" y="2711"/>
                  </a:cubicBezTo>
                  <a:cubicBezTo>
                    <a:pt x="849" y="5018"/>
                    <a:pt x="-347" y="8704"/>
                    <a:pt x="88" y="12390"/>
                  </a:cubicBezTo>
                  <a:cubicBezTo>
                    <a:pt x="304" y="15389"/>
                    <a:pt x="1716" y="17692"/>
                    <a:pt x="3889" y="19075"/>
                  </a:cubicBezTo>
                  <a:cubicBezTo>
                    <a:pt x="3995" y="19075"/>
                    <a:pt x="3995" y="19308"/>
                    <a:pt x="4105" y="19308"/>
                  </a:cubicBezTo>
                  <a:cubicBezTo>
                    <a:pt x="4105" y="19537"/>
                    <a:pt x="4214" y="19999"/>
                    <a:pt x="4540" y="20112"/>
                  </a:cubicBezTo>
                  <a:cubicBezTo>
                    <a:pt x="4646" y="20228"/>
                    <a:pt x="4756" y="20228"/>
                    <a:pt x="4972" y="20457"/>
                  </a:cubicBezTo>
                  <a:cubicBezTo>
                    <a:pt x="6353" y="21247"/>
                    <a:pt x="7840" y="21600"/>
                    <a:pt x="9324" y="21600"/>
                  </a:cubicBezTo>
                  <a:cubicBezTo>
                    <a:pt x="12617" y="21600"/>
                    <a:pt x="15900" y="19853"/>
                    <a:pt x="17994" y="17230"/>
                  </a:cubicBezTo>
                  <a:cubicBezTo>
                    <a:pt x="21253" y="13082"/>
                    <a:pt x="20708" y="6976"/>
                    <a:pt x="16692" y="3173"/>
                  </a:cubicBezTo>
                  <a:cubicBezTo>
                    <a:pt x="16150" y="2598"/>
                    <a:pt x="15390" y="2020"/>
                    <a:pt x="14738" y="1561"/>
                  </a:cubicBezTo>
                  <a:cubicBezTo>
                    <a:pt x="13114" y="568"/>
                    <a:pt x="11246" y="0"/>
                    <a:pt x="938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9" name="Google Shape;654;p49"/>
            <p:cNvSpPr/>
            <p:nvPr/>
          </p:nvSpPr>
          <p:spPr>
            <a:xfrm>
              <a:off x="7925633" y="700015"/>
              <a:ext cx="69938" cy="2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extrusionOk="0">
                  <a:moveTo>
                    <a:pt x="2582" y="0"/>
                  </a:moveTo>
                  <a:cubicBezTo>
                    <a:pt x="2029" y="0"/>
                    <a:pt x="1485" y="435"/>
                    <a:pt x="1011" y="842"/>
                  </a:cubicBezTo>
                  <a:lnTo>
                    <a:pt x="704" y="1712"/>
                  </a:lnTo>
                  <a:cubicBezTo>
                    <a:pt x="-235" y="4293"/>
                    <a:pt x="-235" y="6005"/>
                    <a:pt x="704" y="8586"/>
                  </a:cubicBezTo>
                  <a:cubicBezTo>
                    <a:pt x="3027" y="16574"/>
                    <a:pt x="6695" y="21600"/>
                    <a:pt x="10708" y="21600"/>
                  </a:cubicBezTo>
                  <a:cubicBezTo>
                    <a:pt x="11025" y="21600"/>
                    <a:pt x="11341" y="21573"/>
                    <a:pt x="11657" y="21491"/>
                  </a:cubicBezTo>
                  <a:cubicBezTo>
                    <a:pt x="15414" y="20649"/>
                    <a:pt x="18548" y="16329"/>
                    <a:pt x="20426" y="7743"/>
                  </a:cubicBezTo>
                  <a:cubicBezTo>
                    <a:pt x="21365" y="5162"/>
                    <a:pt x="21049" y="1712"/>
                    <a:pt x="20110" y="842"/>
                  </a:cubicBezTo>
                  <a:lnTo>
                    <a:pt x="19793" y="842"/>
                  </a:lnTo>
                  <a:cubicBezTo>
                    <a:pt x="19408" y="489"/>
                    <a:pt x="19072" y="299"/>
                    <a:pt x="18795" y="299"/>
                  </a:cubicBezTo>
                  <a:cubicBezTo>
                    <a:pt x="18389" y="299"/>
                    <a:pt x="18103" y="706"/>
                    <a:pt x="17915" y="1712"/>
                  </a:cubicBezTo>
                  <a:cubicBezTo>
                    <a:pt x="16037" y="7743"/>
                    <a:pt x="13219" y="10325"/>
                    <a:pt x="10402" y="10325"/>
                  </a:cubicBezTo>
                  <a:cubicBezTo>
                    <a:pt x="7584" y="10325"/>
                    <a:pt x="5706" y="7743"/>
                    <a:pt x="4144" y="1712"/>
                  </a:cubicBezTo>
                  <a:cubicBezTo>
                    <a:pt x="3670" y="435"/>
                    <a:pt x="3126" y="0"/>
                    <a:pt x="258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84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71200" y="2248024"/>
            <a:ext cx="6001500" cy="6474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4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1504042" indent="-907142" algn="ctr">
              <a:lnSpc>
                <a:spcPct val="100000"/>
              </a:lnSpc>
              <a:buClrTx/>
              <a:buSzPts val="4000"/>
              <a:buFontTx/>
              <a:defRPr sz="4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961242" indent="-907142" algn="ctr">
              <a:lnSpc>
                <a:spcPct val="100000"/>
              </a:lnSpc>
              <a:buClrTx/>
              <a:buSzPts val="4000"/>
              <a:buFontTx/>
              <a:defRPr sz="4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2418442" indent="-907142" algn="ctr">
              <a:lnSpc>
                <a:spcPct val="100000"/>
              </a:lnSpc>
              <a:buClrTx/>
              <a:buSzPts val="4000"/>
              <a:buFontTx/>
              <a:defRPr sz="4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875642" indent="-907142" algn="ctr">
              <a:lnSpc>
                <a:spcPct val="100000"/>
              </a:lnSpc>
              <a:buClrTx/>
              <a:buSzPts val="4000"/>
              <a:buFontTx/>
              <a:defRPr sz="4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0" name="Texte du titre"/>
          <p:cNvSpPr txBox="1">
            <a:spLocks noGrp="1"/>
          </p:cNvSpPr>
          <p:nvPr>
            <p:ph type="title"/>
          </p:nvPr>
        </p:nvSpPr>
        <p:spPr>
          <a:xfrm>
            <a:off x="1551975" y="2255102"/>
            <a:ext cx="6036301" cy="63180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sp>
        <p:nvSpPr>
          <p:cNvPr id="8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85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80075" y="2360778"/>
            <a:ext cx="3992101" cy="2266202"/>
          </a:xfrm>
          <a:prstGeom prst="rect">
            <a:avLst/>
          </a:prstGeom>
        </p:spPr>
        <p:txBody>
          <a:bodyPr>
            <a:normAutofit/>
          </a:bodyPr>
          <a:lstStyle>
            <a:lvl1pPr indent="-311150">
              <a:buClr>
                <a:srgbClr val="9BD3D4"/>
              </a:buClr>
              <a:buSzPts val="1200"/>
              <a:defRPr sz="1200">
                <a:solidFill>
                  <a:srgbClr val="555555"/>
                </a:solidFill>
              </a:defRPr>
            </a:lvl1pPr>
            <a:lvl2pPr marL="890465" indent="-287215">
              <a:buClr>
                <a:srgbClr val="9BD3D4"/>
              </a:buClr>
              <a:buSzPts val="1200"/>
              <a:defRPr sz="1200">
                <a:solidFill>
                  <a:srgbClr val="555555"/>
                </a:solidFill>
              </a:defRPr>
            </a:lvl2pPr>
            <a:lvl3pPr marL="1347665" indent="-287215">
              <a:buClr>
                <a:srgbClr val="9BD3D4"/>
              </a:buClr>
              <a:buSzPts val="1200"/>
              <a:defRPr sz="1200">
                <a:solidFill>
                  <a:srgbClr val="555555"/>
                </a:solidFill>
              </a:defRPr>
            </a:lvl3pPr>
            <a:lvl4pPr marL="1804865" indent="-287215">
              <a:buClr>
                <a:srgbClr val="9BD3D4"/>
              </a:buClr>
              <a:buSzPts val="1200"/>
              <a:defRPr sz="1200">
                <a:solidFill>
                  <a:srgbClr val="555555"/>
                </a:solidFill>
              </a:defRPr>
            </a:lvl4pPr>
            <a:lvl5pPr marL="2262065" indent="-287215">
              <a:buClr>
                <a:srgbClr val="9BD3D4"/>
              </a:buClr>
              <a:buSzPts val="1200"/>
              <a:defRPr sz="1200">
                <a:solidFill>
                  <a:srgbClr val="55555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60" name="Google Shape;660;p51"/>
          <p:cNvSpPr txBox="1">
            <a:spLocks noGrp="1"/>
          </p:cNvSpPr>
          <p:nvPr>
            <p:ph type="body" sz="quarter" idx="21"/>
          </p:nvPr>
        </p:nvSpPr>
        <p:spPr>
          <a:xfrm>
            <a:off x="4572125" y="2360775"/>
            <a:ext cx="3992101" cy="225630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11150">
              <a:buClr>
                <a:srgbClr val="555555"/>
              </a:buClr>
              <a:buSzPts val="1200"/>
              <a:defRPr sz="1200">
                <a:solidFill>
                  <a:srgbClr val="555555"/>
                </a:solidFill>
              </a:defRPr>
            </a:pPr>
            <a:endParaRPr/>
          </a:p>
        </p:txBody>
      </p:sp>
      <p:sp>
        <p:nvSpPr>
          <p:cNvPr id="861" name="Texte du titre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1"/>
          </a:xfrm>
          <a:prstGeom prst="rect">
            <a:avLst/>
          </a:prstGeom>
        </p:spPr>
        <p:txBody>
          <a:bodyPr anchor="ctr"/>
          <a:lstStyle>
            <a:lvl1pPr>
              <a:defRPr sz="42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Texte du titre</a:t>
            </a:r>
          </a:p>
        </p:txBody>
      </p:sp>
      <p:grpSp>
        <p:nvGrpSpPr>
          <p:cNvPr id="880" name="Google Shape;662;p51"/>
          <p:cNvGrpSpPr/>
          <p:nvPr/>
        </p:nvGrpSpPr>
        <p:grpSpPr>
          <a:xfrm>
            <a:off x="615114" y="476617"/>
            <a:ext cx="8009230" cy="775806"/>
            <a:chOff x="0" y="0"/>
            <a:chExt cx="8009229" cy="775804"/>
          </a:xfrm>
        </p:grpSpPr>
        <p:sp>
          <p:nvSpPr>
            <p:cNvPr id="862" name="Google Shape;663;p51"/>
            <p:cNvSpPr/>
            <p:nvPr/>
          </p:nvSpPr>
          <p:spPr>
            <a:xfrm>
              <a:off x="7274359" y="44994"/>
              <a:ext cx="250064" cy="25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0" h="21600" extrusionOk="0">
                  <a:moveTo>
                    <a:pt x="10582" y="1916"/>
                  </a:moveTo>
                  <a:cubicBezTo>
                    <a:pt x="12546" y="1916"/>
                    <a:pt x="14556" y="2551"/>
                    <a:pt x="16299" y="3997"/>
                  </a:cubicBezTo>
                  <a:cubicBezTo>
                    <a:pt x="16443" y="4099"/>
                    <a:pt x="16613" y="4141"/>
                    <a:pt x="16780" y="4141"/>
                  </a:cubicBezTo>
                  <a:cubicBezTo>
                    <a:pt x="16896" y="4141"/>
                    <a:pt x="17012" y="4122"/>
                    <a:pt x="17114" y="4086"/>
                  </a:cubicBezTo>
                  <a:lnTo>
                    <a:pt x="17114" y="4348"/>
                  </a:lnTo>
                  <a:cubicBezTo>
                    <a:pt x="19315" y="8987"/>
                    <a:pt x="18906" y="15027"/>
                    <a:pt x="14505" y="18355"/>
                  </a:cubicBezTo>
                  <a:cubicBezTo>
                    <a:pt x="13264" y="19270"/>
                    <a:pt x="11913" y="19676"/>
                    <a:pt x="10572" y="19676"/>
                  </a:cubicBezTo>
                  <a:cubicBezTo>
                    <a:pt x="7689" y="19676"/>
                    <a:pt x="4845" y="17802"/>
                    <a:pt x="3174" y="15115"/>
                  </a:cubicBezTo>
                  <a:cubicBezTo>
                    <a:pt x="-1206" y="8088"/>
                    <a:pt x="4459" y="1916"/>
                    <a:pt x="10582" y="1916"/>
                  </a:cubicBezTo>
                  <a:close/>
                  <a:moveTo>
                    <a:pt x="10636" y="0"/>
                  </a:moveTo>
                  <a:cubicBezTo>
                    <a:pt x="8183" y="0"/>
                    <a:pt x="5722" y="887"/>
                    <a:pt x="3828" y="2333"/>
                  </a:cubicBezTo>
                  <a:cubicBezTo>
                    <a:pt x="-411" y="5661"/>
                    <a:pt x="-1227" y="11613"/>
                    <a:pt x="1869" y="16428"/>
                  </a:cubicBezTo>
                  <a:cubicBezTo>
                    <a:pt x="2279" y="17216"/>
                    <a:pt x="2847" y="17915"/>
                    <a:pt x="3501" y="18440"/>
                  </a:cubicBezTo>
                  <a:cubicBezTo>
                    <a:pt x="5375" y="20342"/>
                    <a:pt x="7879" y="21600"/>
                    <a:pt x="10466" y="21600"/>
                  </a:cubicBezTo>
                  <a:cubicBezTo>
                    <a:pt x="11928" y="21600"/>
                    <a:pt x="13416" y="21196"/>
                    <a:pt x="14831" y="20279"/>
                  </a:cubicBezTo>
                  <a:cubicBezTo>
                    <a:pt x="17521" y="18529"/>
                    <a:pt x="19560" y="15115"/>
                    <a:pt x="19966" y="11524"/>
                  </a:cubicBezTo>
                  <a:cubicBezTo>
                    <a:pt x="20373" y="8550"/>
                    <a:pt x="19560" y="5835"/>
                    <a:pt x="17848" y="3997"/>
                  </a:cubicBezTo>
                  <a:cubicBezTo>
                    <a:pt x="17766" y="3909"/>
                    <a:pt x="17766" y="3909"/>
                    <a:pt x="17683" y="3909"/>
                  </a:cubicBezTo>
                  <a:cubicBezTo>
                    <a:pt x="17766" y="3560"/>
                    <a:pt x="17683" y="3209"/>
                    <a:pt x="17439" y="2858"/>
                  </a:cubicBezTo>
                  <a:cubicBezTo>
                    <a:pt x="17359" y="2773"/>
                    <a:pt x="17277" y="2684"/>
                    <a:pt x="17032" y="2596"/>
                  </a:cubicBezTo>
                  <a:cubicBezTo>
                    <a:pt x="15220" y="777"/>
                    <a:pt x="12929" y="0"/>
                    <a:pt x="1063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3" name="Google Shape;664;p51"/>
            <p:cNvSpPr/>
            <p:nvPr/>
          </p:nvSpPr>
          <p:spPr>
            <a:xfrm>
              <a:off x="7370805" y="97621"/>
              <a:ext cx="102217" cy="49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extrusionOk="0">
                  <a:moveTo>
                    <a:pt x="9051" y="0"/>
                  </a:moveTo>
                  <a:cubicBezTo>
                    <a:pt x="5849" y="0"/>
                    <a:pt x="2891" y="2280"/>
                    <a:pt x="642" y="6614"/>
                  </a:cubicBezTo>
                  <a:cubicBezTo>
                    <a:pt x="209" y="7064"/>
                    <a:pt x="0" y="7950"/>
                    <a:pt x="0" y="8401"/>
                  </a:cubicBezTo>
                  <a:cubicBezTo>
                    <a:pt x="0" y="10089"/>
                    <a:pt x="615" y="11525"/>
                    <a:pt x="1385" y="11525"/>
                  </a:cubicBezTo>
                  <a:cubicBezTo>
                    <a:pt x="1628" y="11525"/>
                    <a:pt x="1884" y="11384"/>
                    <a:pt x="2134" y="11074"/>
                  </a:cubicBezTo>
                  <a:cubicBezTo>
                    <a:pt x="4026" y="8556"/>
                    <a:pt x="6234" y="7317"/>
                    <a:pt x="8416" y="7317"/>
                  </a:cubicBezTo>
                  <a:cubicBezTo>
                    <a:pt x="12408" y="7317"/>
                    <a:pt x="16305" y="11468"/>
                    <a:pt x="17966" y="19531"/>
                  </a:cubicBezTo>
                  <a:cubicBezTo>
                    <a:pt x="18412" y="20939"/>
                    <a:pt x="19033" y="21600"/>
                    <a:pt x="19648" y="21600"/>
                  </a:cubicBezTo>
                  <a:cubicBezTo>
                    <a:pt x="20209" y="21600"/>
                    <a:pt x="20762" y="21051"/>
                    <a:pt x="21174" y="19982"/>
                  </a:cubicBezTo>
                  <a:cubicBezTo>
                    <a:pt x="21600" y="19531"/>
                    <a:pt x="21600" y="18195"/>
                    <a:pt x="21391" y="16858"/>
                  </a:cubicBezTo>
                  <a:cubicBezTo>
                    <a:pt x="19675" y="8401"/>
                    <a:pt x="15609" y="2153"/>
                    <a:pt x="11334" y="380"/>
                  </a:cubicBezTo>
                  <a:cubicBezTo>
                    <a:pt x="10564" y="127"/>
                    <a:pt x="9800" y="0"/>
                    <a:pt x="905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4" name="Google Shape;665;p51"/>
            <p:cNvSpPr/>
            <p:nvPr/>
          </p:nvSpPr>
          <p:spPr>
            <a:xfrm>
              <a:off x="7295033" y="67218"/>
              <a:ext cx="208259" cy="20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extrusionOk="0">
                  <a:moveTo>
                    <a:pt x="10032" y="3160"/>
                  </a:moveTo>
                  <a:cubicBezTo>
                    <a:pt x="12091" y="3160"/>
                    <a:pt x="14178" y="4728"/>
                    <a:pt x="15110" y="7253"/>
                  </a:cubicBezTo>
                  <a:cubicBezTo>
                    <a:pt x="15284" y="7574"/>
                    <a:pt x="15284" y="7895"/>
                    <a:pt x="15026" y="8111"/>
                  </a:cubicBezTo>
                  <a:cubicBezTo>
                    <a:pt x="14852" y="8324"/>
                    <a:pt x="14594" y="8460"/>
                    <a:pt x="14347" y="8460"/>
                  </a:cubicBezTo>
                  <a:cubicBezTo>
                    <a:pt x="14099" y="8460"/>
                    <a:pt x="13863" y="8324"/>
                    <a:pt x="13735" y="8003"/>
                  </a:cubicBezTo>
                  <a:cubicBezTo>
                    <a:pt x="13059" y="6114"/>
                    <a:pt x="11426" y="5093"/>
                    <a:pt x="9822" y="5093"/>
                  </a:cubicBezTo>
                  <a:cubicBezTo>
                    <a:pt x="8974" y="5093"/>
                    <a:pt x="8138" y="5377"/>
                    <a:pt x="7453" y="5969"/>
                  </a:cubicBezTo>
                  <a:cubicBezTo>
                    <a:pt x="7341" y="6080"/>
                    <a:pt x="7222" y="6124"/>
                    <a:pt x="7105" y="6124"/>
                  </a:cubicBezTo>
                  <a:cubicBezTo>
                    <a:pt x="6760" y="6124"/>
                    <a:pt x="6442" y="5725"/>
                    <a:pt x="6504" y="5326"/>
                  </a:cubicBezTo>
                  <a:cubicBezTo>
                    <a:pt x="6504" y="5222"/>
                    <a:pt x="6678" y="4901"/>
                    <a:pt x="6763" y="4792"/>
                  </a:cubicBezTo>
                  <a:cubicBezTo>
                    <a:pt x="7700" y="3667"/>
                    <a:pt x="8860" y="3160"/>
                    <a:pt x="10032" y="3160"/>
                  </a:cubicBezTo>
                  <a:close/>
                  <a:moveTo>
                    <a:pt x="9466" y="0"/>
                  </a:moveTo>
                  <a:cubicBezTo>
                    <a:pt x="3034" y="0"/>
                    <a:pt x="-2960" y="7547"/>
                    <a:pt x="1600" y="16138"/>
                  </a:cubicBezTo>
                  <a:cubicBezTo>
                    <a:pt x="3336" y="19380"/>
                    <a:pt x="6282" y="21600"/>
                    <a:pt x="9279" y="21600"/>
                  </a:cubicBezTo>
                  <a:cubicBezTo>
                    <a:pt x="10738" y="21600"/>
                    <a:pt x="12211" y="21076"/>
                    <a:pt x="13561" y="19883"/>
                  </a:cubicBezTo>
                  <a:cubicBezTo>
                    <a:pt x="18037" y="16030"/>
                    <a:pt x="18640" y="8645"/>
                    <a:pt x="16317" y="2974"/>
                  </a:cubicBezTo>
                  <a:lnTo>
                    <a:pt x="16317" y="2653"/>
                  </a:lnTo>
                  <a:cubicBezTo>
                    <a:pt x="16208" y="2697"/>
                    <a:pt x="16086" y="2721"/>
                    <a:pt x="15963" y="2721"/>
                  </a:cubicBezTo>
                  <a:cubicBezTo>
                    <a:pt x="15787" y="2721"/>
                    <a:pt x="15607" y="2670"/>
                    <a:pt x="15455" y="2545"/>
                  </a:cubicBezTo>
                  <a:cubicBezTo>
                    <a:pt x="13637" y="777"/>
                    <a:pt x="11529" y="0"/>
                    <a:pt x="9466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5" name="Google Shape;666;p51"/>
            <p:cNvSpPr/>
            <p:nvPr/>
          </p:nvSpPr>
          <p:spPr>
            <a:xfrm>
              <a:off x="7840712" y="605417"/>
              <a:ext cx="149528" cy="1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72" h="21600" extrusionOk="0">
                  <a:moveTo>
                    <a:pt x="7594" y="0"/>
                  </a:moveTo>
                  <a:cubicBezTo>
                    <a:pt x="5632" y="0"/>
                    <a:pt x="3702" y="950"/>
                    <a:pt x="2287" y="3088"/>
                  </a:cubicBezTo>
                  <a:cubicBezTo>
                    <a:pt x="-1317" y="8278"/>
                    <a:pt x="-304" y="15540"/>
                    <a:pt x="2849" y="20430"/>
                  </a:cubicBezTo>
                  <a:lnTo>
                    <a:pt x="2849" y="20575"/>
                  </a:lnTo>
                  <a:cubicBezTo>
                    <a:pt x="2998" y="20575"/>
                    <a:pt x="3201" y="20510"/>
                    <a:pt x="3382" y="20510"/>
                  </a:cubicBezTo>
                  <a:cubicBezTo>
                    <a:pt x="3474" y="20510"/>
                    <a:pt x="3563" y="20528"/>
                    <a:pt x="3638" y="20575"/>
                  </a:cubicBezTo>
                  <a:cubicBezTo>
                    <a:pt x="4861" y="21282"/>
                    <a:pt x="6115" y="21600"/>
                    <a:pt x="7338" y="21600"/>
                  </a:cubicBezTo>
                  <a:cubicBezTo>
                    <a:pt x="14322" y="21600"/>
                    <a:pt x="20283" y="11207"/>
                    <a:pt x="13768" y="3388"/>
                  </a:cubicBezTo>
                  <a:cubicBezTo>
                    <a:pt x="12143" y="1249"/>
                    <a:pt x="9847" y="0"/>
                    <a:pt x="7594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6" name="Google Shape;667;p51"/>
            <p:cNvSpPr/>
            <p:nvPr/>
          </p:nvSpPr>
          <p:spPr>
            <a:xfrm>
              <a:off x="7821460" y="585437"/>
              <a:ext cx="187770" cy="19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600" extrusionOk="0">
                  <a:moveTo>
                    <a:pt x="9804" y="2562"/>
                  </a:moveTo>
                  <a:cubicBezTo>
                    <a:pt x="11805" y="2562"/>
                    <a:pt x="13914" y="3464"/>
                    <a:pt x="15489" y="5014"/>
                  </a:cubicBezTo>
                  <a:cubicBezTo>
                    <a:pt x="18449" y="7896"/>
                    <a:pt x="19107" y="11470"/>
                    <a:pt x="17023" y="14697"/>
                  </a:cubicBezTo>
                  <a:cubicBezTo>
                    <a:pt x="15492" y="17070"/>
                    <a:pt x="12595" y="18944"/>
                    <a:pt x="9382" y="18944"/>
                  </a:cubicBezTo>
                  <a:cubicBezTo>
                    <a:pt x="8225" y="18944"/>
                    <a:pt x="7031" y="18700"/>
                    <a:pt x="5840" y="18154"/>
                  </a:cubicBezTo>
                  <a:cubicBezTo>
                    <a:pt x="5677" y="18038"/>
                    <a:pt x="5539" y="17979"/>
                    <a:pt x="5414" y="17979"/>
                  </a:cubicBezTo>
                  <a:cubicBezTo>
                    <a:pt x="5293" y="17979"/>
                    <a:pt x="5182" y="18038"/>
                    <a:pt x="5071" y="18154"/>
                  </a:cubicBezTo>
                  <a:cubicBezTo>
                    <a:pt x="2222" y="14697"/>
                    <a:pt x="796" y="9050"/>
                    <a:pt x="4414" y="4901"/>
                  </a:cubicBezTo>
                  <a:cubicBezTo>
                    <a:pt x="5622" y="3402"/>
                    <a:pt x="7156" y="2594"/>
                    <a:pt x="9129" y="2594"/>
                  </a:cubicBezTo>
                  <a:cubicBezTo>
                    <a:pt x="9354" y="2573"/>
                    <a:pt x="9579" y="2562"/>
                    <a:pt x="9804" y="2562"/>
                  </a:cubicBezTo>
                  <a:close/>
                  <a:moveTo>
                    <a:pt x="9513" y="0"/>
                  </a:moveTo>
                  <a:cubicBezTo>
                    <a:pt x="7263" y="0"/>
                    <a:pt x="5006" y="822"/>
                    <a:pt x="3209" y="2711"/>
                  </a:cubicBezTo>
                  <a:cubicBezTo>
                    <a:pt x="796" y="5014"/>
                    <a:pt x="-191" y="8704"/>
                    <a:pt x="31" y="12390"/>
                  </a:cubicBezTo>
                  <a:cubicBezTo>
                    <a:pt x="249" y="15389"/>
                    <a:pt x="1675" y="17692"/>
                    <a:pt x="3867" y="19075"/>
                  </a:cubicBezTo>
                  <a:cubicBezTo>
                    <a:pt x="3977" y="19075"/>
                    <a:pt x="3977" y="19304"/>
                    <a:pt x="4195" y="19304"/>
                  </a:cubicBezTo>
                  <a:cubicBezTo>
                    <a:pt x="4195" y="19537"/>
                    <a:pt x="4306" y="19995"/>
                    <a:pt x="4524" y="20112"/>
                  </a:cubicBezTo>
                  <a:cubicBezTo>
                    <a:pt x="4742" y="20228"/>
                    <a:pt x="4853" y="20228"/>
                    <a:pt x="4964" y="20457"/>
                  </a:cubicBezTo>
                  <a:cubicBezTo>
                    <a:pt x="6359" y="21243"/>
                    <a:pt x="7872" y="21600"/>
                    <a:pt x="9382" y="21600"/>
                  </a:cubicBezTo>
                  <a:cubicBezTo>
                    <a:pt x="12736" y="21600"/>
                    <a:pt x="16081" y="19853"/>
                    <a:pt x="18120" y="17230"/>
                  </a:cubicBezTo>
                  <a:cubicBezTo>
                    <a:pt x="21409" y="13082"/>
                    <a:pt x="20862" y="6976"/>
                    <a:pt x="16915" y="3173"/>
                  </a:cubicBezTo>
                  <a:cubicBezTo>
                    <a:pt x="16365" y="2482"/>
                    <a:pt x="15489" y="2020"/>
                    <a:pt x="14831" y="1557"/>
                  </a:cubicBezTo>
                  <a:cubicBezTo>
                    <a:pt x="13238" y="564"/>
                    <a:pt x="11379" y="0"/>
                    <a:pt x="951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7" name="Google Shape;668;p51"/>
            <p:cNvSpPr/>
            <p:nvPr/>
          </p:nvSpPr>
          <p:spPr>
            <a:xfrm>
              <a:off x="7871738" y="705828"/>
              <a:ext cx="66881" cy="2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extrusionOk="0">
                  <a:moveTo>
                    <a:pt x="2301" y="0"/>
                  </a:moveTo>
                  <a:cubicBezTo>
                    <a:pt x="1700" y="0"/>
                    <a:pt x="1049" y="408"/>
                    <a:pt x="570" y="842"/>
                  </a:cubicBezTo>
                  <a:lnTo>
                    <a:pt x="245" y="1712"/>
                  </a:lnTo>
                  <a:cubicBezTo>
                    <a:pt x="-81" y="4293"/>
                    <a:pt x="-81" y="6005"/>
                    <a:pt x="245" y="8586"/>
                  </a:cubicBezTo>
                  <a:cubicBezTo>
                    <a:pt x="2942" y="16574"/>
                    <a:pt x="6464" y="21600"/>
                    <a:pt x="10556" y="21600"/>
                  </a:cubicBezTo>
                  <a:cubicBezTo>
                    <a:pt x="10882" y="21600"/>
                    <a:pt x="11197" y="21573"/>
                    <a:pt x="11533" y="21491"/>
                  </a:cubicBezTo>
                  <a:cubicBezTo>
                    <a:pt x="15717" y="20649"/>
                    <a:pt x="18944" y="16329"/>
                    <a:pt x="20878" y="7743"/>
                  </a:cubicBezTo>
                  <a:cubicBezTo>
                    <a:pt x="21519" y="5162"/>
                    <a:pt x="21203" y="1712"/>
                    <a:pt x="20552" y="842"/>
                  </a:cubicBezTo>
                  <a:lnTo>
                    <a:pt x="19911" y="842"/>
                  </a:lnTo>
                  <a:cubicBezTo>
                    <a:pt x="19646" y="489"/>
                    <a:pt x="19320" y="272"/>
                    <a:pt x="19015" y="272"/>
                  </a:cubicBezTo>
                  <a:cubicBezTo>
                    <a:pt x="18577" y="272"/>
                    <a:pt x="18170" y="706"/>
                    <a:pt x="17977" y="1712"/>
                  </a:cubicBezTo>
                  <a:cubicBezTo>
                    <a:pt x="16043" y="7743"/>
                    <a:pt x="13142" y="10325"/>
                    <a:pt x="10241" y="10325"/>
                  </a:cubicBezTo>
                  <a:cubicBezTo>
                    <a:pt x="7665" y="10325"/>
                    <a:pt x="5406" y="7743"/>
                    <a:pt x="3797" y="1712"/>
                  </a:cubicBezTo>
                  <a:cubicBezTo>
                    <a:pt x="3471" y="408"/>
                    <a:pt x="2901" y="0"/>
                    <a:pt x="230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8" name="Google Shape;669;p51"/>
            <p:cNvSpPr/>
            <p:nvPr/>
          </p:nvSpPr>
          <p:spPr>
            <a:xfrm>
              <a:off x="6696259" y="413478"/>
              <a:ext cx="148786" cy="14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6" h="21600" extrusionOk="0">
                  <a:moveTo>
                    <a:pt x="7599" y="0"/>
                  </a:moveTo>
                  <a:cubicBezTo>
                    <a:pt x="5616" y="0"/>
                    <a:pt x="3662" y="948"/>
                    <a:pt x="2179" y="3082"/>
                  </a:cubicBezTo>
                  <a:cubicBezTo>
                    <a:pt x="-1234" y="8405"/>
                    <a:pt x="-325" y="15502"/>
                    <a:pt x="2746" y="20381"/>
                  </a:cubicBezTo>
                  <a:lnTo>
                    <a:pt x="2746" y="20531"/>
                  </a:lnTo>
                  <a:cubicBezTo>
                    <a:pt x="2976" y="20531"/>
                    <a:pt x="3152" y="20465"/>
                    <a:pt x="3346" y="20465"/>
                  </a:cubicBezTo>
                  <a:cubicBezTo>
                    <a:pt x="3443" y="20465"/>
                    <a:pt x="3544" y="20479"/>
                    <a:pt x="3659" y="20531"/>
                  </a:cubicBezTo>
                  <a:cubicBezTo>
                    <a:pt x="4898" y="21268"/>
                    <a:pt x="6170" y="21600"/>
                    <a:pt x="7412" y="21600"/>
                  </a:cubicBezTo>
                  <a:cubicBezTo>
                    <a:pt x="14378" y="21600"/>
                    <a:pt x="20366" y="11160"/>
                    <a:pt x="13896" y="3376"/>
                  </a:cubicBezTo>
                  <a:cubicBezTo>
                    <a:pt x="12194" y="1247"/>
                    <a:pt x="9877" y="0"/>
                    <a:pt x="7599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9" name="Google Shape;670;p51"/>
            <p:cNvSpPr/>
            <p:nvPr/>
          </p:nvSpPr>
          <p:spPr>
            <a:xfrm>
              <a:off x="6677309" y="393466"/>
              <a:ext cx="188323" cy="190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extrusionOk="0">
                  <a:moveTo>
                    <a:pt x="9290" y="2587"/>
                  </a:moveTo>
                  <a:cubicBezTo>
                    <a:pt x="11360" y="2587"/>
                    <a:pt x="13656" y="3399"/>
                    <a:pt x="15284" y="5018"/>
                  </a:cubicBezTo>
                  <a:cubicBezTo>
                    <a:pt x="18105" y="7900"/>
                    <a:pt x="18756" y="11470"/>
                    <a:pt x="16696" y="14697"/>
                  </a:cubicBezTo>
                  <a:cubicBezTo>
                    <a:pt x="15274" y="17132"/>
                    <a:pt x="12412" y="19013"/>
                    <a:pt x="9245" y="19013"/>
                  </a:cubicBezTo>
                  <a:cubicBezTo>
                    <a:pt x="8063" y="19013"/>
                    <a:pt x="6836" y="18751"/>
                    <a:pt x="5622" y="18154"/>
                  </a:cubicBezTo>
                  <a:cubicBezTo>
                    <a:pt x="5516" y="18096"/>
                    <a:pt x="5379" y="18067"/>
                    <a:pt x="5259" y="18067"/>
                  </a:cubicBezTo>
                  <a:cubicBezTo>
                    <a:pt x="5136" y="18067"/>
                    <a:pt x="5026" y="18096"/>
                    <a:pt x="4971" y="18154"/>
                  </a:cubicBezTo>
                  <a:cubicBezTo>
                    <a:pt x="2150" y="14697"/>
                    <a:pt x="848" y="9050"/>
                    <a:pt x="4320" y="4901"/>
                  </a:cubicBezTo>
                  <a:cubicBezTo>
                    <a:pt x="5516" y="3406"/>
                    <a:pt x="7034" y="2598"/>
                    <a:pt x="8882" y="2598"/>
                  </a:cubicBezTo>
                  <a:cubicBezTo>
                    <a:pt x="9015" y="2591"/>
                    <a:pt x="9153" y="2587"/>
                    <a:pt x="9290" y="2587"/>
                  </a:cubicBezTo>
                  <a:close/>
                  <a:moveTo>
                    <a:pt x="9430" y="0"/>
                  </a:moveTo>
                  <a:cubicBezTo>
                    <a:pt x="7216" y="0"/>
                    <a:pt x="5016" y="822"/>
                    <a:pt x="3237" y="2715"/>
                  </a:cubicBezTo>
                  <a:cubicBezTo>
                    <a:pt x="848" y="5018"/>
                    <a:pt x="-345" y="8820"/>
                    <a:pt x="87" y="12394"/>
                  </a:cubicBezTo>
                  <a:cubicBezTo>
                    <a:pt x="306" y="15389"/>
                    <a:pt x="1715" y="17696"/>
                    <a:pt x="3888" y="19191"/>
                  </a:cubicBezTo>
                  <a:cubicBezTo>
                    <a:pt x="3994" y="19191"/>
                    <a:pt x="3994" y="19308"/>
                    <a:pt x="4104" y="19308"/>
                  </a:cubicBezTo>
                  <a:cubicBezTo>
                    <a:pt x="4104" y="19537"/>
                    <a:pt x="4320" y="19999"/>
                    <a:pt x="4539" y="20115"/>
                  </a:cubicBezTo>
                  <a:cubicBezTo>
                    <a:pt x="4645" y="20228"/>
                    <a:pt x="4865" y="20228"/>
                    <a:pt x="4971" y="20461"/>
                  </a:cubicBezTo>
                  <a:cubicBezTo>
                    <a:pt x="6356" y="21247"/>
                    <a:pt x="7840" y="21600"/>
                    <a:pt x="9324" y="21600"/>
                  </a:cubicBezTo>
                  <a:cubicBezTo>
                    <a:pt x="12621" y="21600"/>
                    <a:pt x="15901" y="19853"/>
                    <a:pt x="17999" y="17233"/>
                  </a:cubicBezTo>
                  <a:cubicBezTo>
                    <a:pt x="21255" y="13085"/>
                    <a:pt x="20710" y="7092"/>
                    <a:pt x="16803" y="3173"/>
                  </a:cubicBezTo>
                  <a:cubicBezTo>
                    <a:pt x="16261" y="2598"/>
                    <a:pt x="15500" y="2023"/>
                    <a:pt x="14743" y="1561"/>
                  </a:cubicBezTo>
                  <a:cubicBezTo>
                    <a:pt x="13118" y="568"/>
                    <a:pt x="11271" y="0"/>
                    <a:pt x="943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0" name="Google Shape;671;p51"/>
            <p:cNvSpPr/>
            <p:nvPr/>
          </p:nvSpPr>
          <p:spPr>
            <a:xfrm>
              <a:off x="6726639" y="513953"/>
              <a:ext cx="68337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extrusionOk="0">
                  <a:moveTo>
                    <a:pt x="2513" y="0"/>
                  </a:moveTo>
                  <a:cubicBezTo>
                    <a:pt x="1979" y="0"/>
                    <a:pt x="1436" y="409"/>
                    <a:pt x="1011" y="791"/>
                  </a:cubicBezTo>
                  <a:lnTo>
                    <a:pt x="704" y="2509"/>
                  </a:lnTo>
                  <a:cubicBezTo>
                    <a:pt x="-235" y="4227"/>
                    <a:pt x="-235" y="6818"/>
                    <a:pt x="704" y="8564"/>
                  </a:cubicBezTo>
                  <a:cubicBezTo>
                    <a:pt x="3027" y="16582"/>
                    <a:pt x="6695" y="21600"/>
                    <a:pt x="10708" y="21600"/>
                  </a:cubicBezTo>
                  <a:cubicBezTo>
                    <a:pt x="11025" y="21600"/>
                    <a:pt x="11341" y="21573"/>
                    <a:pt x="11657" y="21518"/>
                  </a:cubicBezTo>
                  <a:cubicBezTo>
                    <a:pt x="15414" y="20645"/>
                    <a:pt x="18548" y="16336"/>
                    <a:pt x="20742" y="7691"/>
                  </a:cubicBezTo>
                  <a:cubicBezTo>
                    <a:pt x="21365" y="5100"/>
                    <a:pt x="21049" y="2509"/>
                    <a:pt x="20110" y="791"/>
                  </a:cubicBezTo>
                  <a:lnTo>
                    <a:pt x="19803" y="791"/>
                  </a:lnTo>
                  <a:cubicBezTo>
                    <a:pt x="19566" y="464"/>
                    <a:pt x="19299" y="273"/>
                    <a:pt x="19032" y="273"/>
                  </a:cubicBezTo>
                  <a:cubicBezTo>
                    <a:pt x="18567" y="273"/>
                    <a:pt x="18123" y="873"/>
                    <a:pt x="17925" y="2509"/>
                  </a:cubicBezTo>
                  <a:cubicBezTo>
                    <a:pt x="16047" y="7691"/>
                    <a:pt x="13229" y="11155"/>
                    <a:pt x="10412" y="11155"/>
                  </a:cubicBezTo>
                  <a:cubicBezTo>
                    <a:pt x="7594" y="11155"/>
                    <a:pt x="5706" y="7691"/>
                    <a:pt x="4144" y="2509"/>
                  </a:cubicBezTo>
                  <a:cubicBezTo>
                    <a:pt x="3798" y="600"/>
                    <a:pt x="3166" y="0"/>
                    <a:pt x="251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1" name="Google Shape;672;p51"/>
            <p:cNvSpPr/>
            <p:nvPr/>
          </p:nvSpPr>
          <p:spPr>
            <a:xfrm>
              <a:off x="515755" y="20300"/>
              <a:ext cx="149204" cy="14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0" h="21600" extrusionOk="0">
                  <a:moveTo>
                    <a:pt x="7647" y="0"/>
                  </a:moveTo>
                  <a:cubicBezTo>
                    <a:pt x="5658" y="0"/>
                    <a:pt x="3698" y="949"/>
                    <a:pt x="2213" y="3104"/>
                  </a:cubicBezTo>
                  <a:cubicBezTo>
                    <a:pt x="-1293" y="8289"/>
                    <a:pt x="-275" y="15541"/>
                    <a:pt x="2777" y="20282"/>
                  </a:cubicBezTo>
                  <a:lnTo>
                    <a:pt x="2777" y="20576"/>
                  </a:lnTo>
                  <a:cubicBezTo>
                    <a:pt x="3002" y="20576"/>
                    <a:pt x="3181" y="20445"/>
                    <a:pt x="3373" y="20445"/>
                  </a:cubicBezTo>
                  <a:cubicBezTo>
                    <a:pt x="3470" y="20445"/>
                    <a:pt x="3570" y="20478"/>
                    <a:pt x="3684" y="20576"/>
                  </a:cubicBezTo>
                  <a:cubicBezTo>
                    <a:pt x="4894" y="21282"/>
                    <a:pt x="6137" y="21600"/>
                    <a:pt x="7354" y="21600"/>
                  </a:cubicBezTo>
                  <a:cubicBezTo>
                    <a:pt x="14302" y="21600"/>
                    <a:pt x="20307" y="11193"/>
                    <a:pt x="13859" y="3254"/>
                  </a:cubicBezTo>
                  <a:cubicBezTo>
                    <a:pt x="12178" y="1211"/>
                    <a:pt x="9896" y="0"/>
                    <a:pt x="7647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2" name="Google Shape;673;p51"/>
            <p:cNvSpPr/>
            <p:nvPr/>
          </p:nvSpPr>
          <p:spPr>
            <a:xfrm>
              <a:off x="496487" y="0"/>
              <a:ext cx="187025" cy="19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0" h="21600" extrusionOk="0">
                  <a:moveTo>
                    <a:pt x="9418" y="2523"/>
                  </a:moveTo>
                  <a:cubicBezTo>
                    <a:pt x="11520" y="2523"/>
                    <a:pt x="13860" y="3437"/>
                    <a:pt x="15519" y="5068"/>
                  </a:cubicBezTo>
                  <a:cubicBezTo>
                    <a:pt x="18368" y="7951"/>
                    <a:pt x="19026" y="11526"/>
                    <a:pt x="17052" y="14639"/>
                  </a:cubicBezTo>
                  <a:cubicBezTo>
                    <a:pt x="15536" y="17071"/>
                    <a:pt x="12624" y="18957"/>
                    <a:pt x="9418" y="18957"/>
                  </a:cubicBezTo>
                  <a:cubicBezTo>
                    <a:pt x="8221" y="18957"/>
                    <a:pt x="6981" y="18691"/>
                    <a:pt x="5759" y="18098"/>
                  </a:cubicBezTo>
                  <a:cubicBezTo>
                    <a:pt x="5652" y="18039"/>
                    <a:pt x="5513" y="18010"/>
                    <a:pt x="5389" y="18010"/>
                  </a:cubicBezTo>
                  <a:cubicBezTo>
                    <a:pt x="5267" y="18010"/>
                    <a:pt x="5157" y="18039"/>
                    <a:pt x="5101" y="18098"/>
                  </a:cubicBezTo>
                  <a:cubicBezTo>
                    <a:pt x="2252" y="14639"/>
                    <a:pt x="825" y="9105"/>
                    <a:pt x="4443" y="4838"/>
                  </a:cubicBezTo>
                  <a:cubicBezTo>
                    <a:pt x="5652" y="3455"/>
                    <a:pt x="7185" y="2530"/>
                    <a:pt x="9048" y="2530"/>
                  </a:cubicBezTo>
                  <a:cubicBezTo>
                    <a:pt x="9173" y="2527"/>
                    <a:pt x="9294" y="2523"/>
                    <a:pt x="9418" y="2523"/>
                  </a:cubicBezTo>
                  <a:close/>
                  <a:moveTo>
                    <a:pt x="9304" y="0"/>
                  </a:moveTo>
                  <a:cubicBezTo>
                    <a:pt x="7095" y="0"/>
                    <a:pt x="4890" y="794"/>
                    <a:pt x="3128" y="2647"/>
                  </a:cubicBezTo>
                  <a:cubicBezTo>
                    <a:pt x="825" y="4951"/>
                    <a:pt x="-272" y="8759"/>
                    <a:pt x="57" y="12331"/>
                  </a:cubicBezTo>
                  <a:cubicBezTo>
                    <a:pt x="278" y="15444"/>
                    <a:pt x="1701" y="17752"/>
                    <a:pt x="3896" y="19135"/>
                  </a:cubicBezTo>
                  <a:cubicBezTo>
                    <a:pt x="4004" y="19135"/>
                    <a:pt x="4004" y="19248"/>
                    <a:pt x="4114" y="19248"/>
                  </a:cubicBezTo>
                  <a:cubicBezTo>
                    <a:pt x="4114" y="19594"/>
                    <a:pt x="4225" y="20056"/>
                    <a:pt x="4554" y="20173"/>
                  </a:cubicBezTo>
                  <a:cubicBezTo>
                    <a:pt x="4661" y="20286"/>
                    <a:pt x="4772" y="20286"/>
                    <a:pt x="4883" y="20402"/>
                  </a:cubicBezTo>
                  <a:cubicBezTo>
                    <a:pt x="6323" y="21232"/>
                    <a:pt x="7857" y="21600"/>
                    <a:pt x="9380" y="21600"/>
                  </a:cubicBezTo>
                  <a:cubicBezTo>
                    <a:pt x="12728" y="21600"/>
                    <a:pt x="16003" y="19827"/>
                    <a:pt x="18039" y="17289"/>
                  </a:cubicBezTo>
                  <a:cubicBezTo>
                    <a:pt x="21328" y="13139"/>
                    <a:pt x="20781" y="7026"/>
                    <a:pt x="16834" y="3109"/>
                  </a:cubicBezTo>
                  <a:cubicBezTo>
                    <a:pt x="16284" y="2530"/>
                    <a:pt x="15519" y="1955"/>
                    <a:pt x="14750" y="1609"/>
                  </a:cubicBezTo>
                  <a:cubicBezTo>
                    <a:pt x="13123" y="593"/>
                    <a:pt x="11212" y="0"/>
                    <a:pt x="930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3" name="Google Shape;674;p51"/>
            <p:cNvSpPr/>
            <p:nvPr/>
          </p:nvSpPr>
          <p:spPr>
            <a:xfrm>
              <a:off x="546301" y="120422"/>
              <a:ext cx="67052" cy="2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extrusionOk="0">
                  <a:moveTo>
                    <a:pt x="2430" y="0"/>
                  </a:moveTo>
                  <a:cubicBezTo>
                    <a:pt x="1768" y="0"/>
                    <a:pt x="1136" y="723"/>
                    <a:pt x="795" y="1178"/>
                  </a:cubicBezTo>
                  <a:lnTo>
                    <a:pt x="474" y="2034"/>
                  </a:lnTo>
                  <a:cubicBezTo>
                    <a:pt x="-158" y="4577"/>
                    <a:pt x="-158" y="6263"/>
                    <a:pt x="474" y="8806"/>
                  </a:cubicBezTo>
                  <a:cubicBezTo>
                    <a:pt x="2832" y="16675"/>
                    <a:pt x="6554" y="21600"/>
                    <a:pt x="10627" y="21600"/>
                  </a:cubicBezTo>
                  <a:cubicBezTo>
                    <a:pt x="10948" y="21600"/>
                    <a:pt x="11269" y="21573"/>
                    <a:pt x="11590" y="21520"/>
                  </a:cubicBezTo>
                  <a:cubicBezTo>
                    <a:pt x="15402" y="19833"/>
                    <a:pt x="18583" y="15578"/>
                    <a:pt x="20489" y="7120"/>
                  </a:cubicBezTo>
                  <a:cubicBezTo>
                    <a:pt x="21442" y="5407"/>
                    <a:pt x="20810" y="2034"/>
                    <a:pt x="20168" y="1178"/>
                  </a:cubicBezTo>
                  <a:lnTo>
                    <a:pt x="19857" y="1178"/>
                  </a:lnTo>
                  <a:cubicBezTo>
                    <a:pt x="19456" y="830"/>
                    <a:pt x="19114" y="616"/>
                    <a:pt x="18834" y="616"/>
                  </a:cubicBezTo>
                  <a:cubicBezTo>
                    <a:pt x="18432" y="616"/>
                    <a:pt x="18131" y="1044"/>
                    <a:pt x="17951" y="2034"/>
                  </a:cubicBezTo>
                  <a:cubicBezTo>
                    <a:pt x="15723" y="7120"/>
                    <a:pt x="13185" y="10492"/>
                    <a:pt x="10326" y="10492"/>
                  </a:cubicBezTo>
                  <a:cubicBezTo>
                    <a:pt x="7467" y="10492"/>
                    <a:pt x="5561" y="7120"/>
                    <a:pt x="3965" y="2034"/>
                  </a:cubicBezTo>
                  <a:cubicBezTo>
                    <a:pt x="3534" y="482"/>
                    <a:pt x="2972" y="0"/>
                    <a:pt x="2430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4" name="Google Shape;675;p51"/>
            <p:cNvSpPr/>
            <p:nvPr/>
          </p:nvSpPr>
          <p:spPr>
            <a:xfrm>
              <a:off x="705454" y="245752"/>
              <a:ext cx="149313" cy="15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37" h="21600" extrusionOk="0">
                  <a:moveTo>
                    <a:pt x="11431" y="0"/>
                  </a:moveTo>
                  <a:cubicBezTo>
                    <a:pt x="11210" y="436"/>
                    <a:pt x="10993" y="436"/>
                    <a:pt x="10666" y="436"/>
                  </a:cubicBezTo>
                  <a:cubicBezTo>
                    <a:pt x="10143" y="307"/>
                    <a:pt x="9622" y="248"/>
                    <a:pt x="9113" y="248"/>
                  </a:cubicBezTo>
                  <a:cubicBezTo>
                    <a:pt x="1370" y="248"/>
                    <a:pt x="-4169" y="14039"/>
                    <a:pt x="4122" y="20037"/>
                  </a:cubicBezTo>
                  <a:cubicBezTo>
                    <a:pt x="5496" y="21059"/>
                    <a:pt x="7077" y="21600"/>
                    <a:pt x="8624" y="21600"/>
                  </a:cubicBezTo>
                  <a:cubicBezTo>
                    <a:pt x="11259" y="21600"/>
                    <a:pt x="13794" y="20027"/>
                    <a:pt x="15030" y="16552"/>
                  </a:cubicBezTo>
                  <a:cubicBezTo>
                    <a:pt x="17431" y="10596"/>
                    <a:pt x="15247" y="4062"/>
                    <a:pt x="11538" y="289"/>
                  </a:cubicBezTo>
                  <a:cubicBezTo>
                    <a:pt x="11431" y="289"/>
                    <a:pt x="11431" y="0"/>
                    <a:pt x="11431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5" name="Google Shape;676;p51"/>
            <p:cNvSpPr/>
            <p:nvPr/>
          </p:nvSpPr>
          <p:spPr>
            <a:xfrm>
              <a:off x="684134" y="227793"/>
              <a:ext cx="189457" cy="18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8" h="21600" extrusionOk="0">
                  <a:moveTo>
                    <a:pt x="10975" y="2470"/>
                  </a:moveTo>
                  <a:cubicBezTo>
                    <a:pt x="11479" y="2470"/>
                    <a:pt x="11999" y="2521"/>
                    <a:pt x="12530" y="2624"/>
                  </a:cubicBezTo>
                  <a:cubicBezTo>
                    <a:pt x="12849" y="2624"/>
                    <a:pt x="13064" y="2624"/>
                    <a:pt x="13169" y="2507"/>
                  </a:cubicBezTo>
                  <a:cubicBezTo>
                    <a:pt x="16575" y="5171"/>
                    <a:pt x="19021" y="10144"/>
                    <a:pt x="16683" y="15238"/>
                  </a:cubicBezTo>
                  <a:cubicBezTo>
                    <a:pt x="15829" y="16974"/>
                    <a:pt x="14553" y="18132"/>
                    <a:pt x="12849" y="18710"/>
                  </a:cubicBezTo>
                  <a:cubicBezTo>
                    <a:pt x="12070" y="18965"/>
                    <a:pt x="11247" y="19093"/>
                    <a:pt x="10414" y="19093"/>
                  </a:cubicBezTo>
                  <a:cubicBezTo>
                    <a:pt x="8972" y="19093"/>
                    <a:pt x="7494" y="18706"/>
                    <a:pt x="6147" y="17898"/>
                  </a:cubicBezTo>
                  <a:cubicBezTo>
                    <a:pt x="2851" y="15815"/>
                    <a:pt x="1466" y="12461"/>
                    <a:pt x="2743" y="8872"/>
                  </a:cubicBezTo>
                  <a:cubicBezTo>
                    <a:pt x="3785" y="5580"/>
                    <a:pt x="6926" y="2470"/>
                    <a:pt x="10975" y="2470"/>
                  </a:cubicBezTo>
                  <a:close/>
                  <a:moveTo>
                    <a:pt x="10414" y="0"/>
                  </a:moveTo>
                  <a:cubicBezTo>
                    <a:pt x="6348" y="0"/>
                    <a:pt x="2646" y="3044"/>
                    <a:pt x="936" y="6673"/>
                  </a:cubicBezTo>
                  <a:cubicBezTo>
                    <a:pt x="-1302" y="11650"/>
                    <a:pt x="616" y="17438"/>
                    <a:pt x="5189" y="20215"/>
                  </a:cubicBezTo>
                  <a:cubicBezTo>
                    <a:pt x="5935" y="20562"/>
                    <a:pt x="6681" y="20909"/>
                    <a:pt x="7531" y="21140"/>
                  </a:cubicBezTo>
                  <a:cubicBezTo>
                    <a:pt x="8529" y="21439"/>
                    <a:pt x="9574" y="21600"/>
                    <a:pt x="10612" y="21600"/>
                  </a:cubicBezTo>
                  <a:cubicBezTo>
                    <a:pt x="13555" y="21600"/>
                    <a:pt x="16468" y="20314"/>
                    <a:pt x="18279" y="17321"/>
                  </a:cubicBezTo>
                  <a:cubicBezTo>
                    <a:pt x="19979" y="14197"/>
                    <a:pt x="20298" y="10144"/>
                    <a:pt x="19236" y="6906"/>
                  </a:cubicBezTo>
                  <a:cubicBezTo>
                    <a:pt x="18279" y="4012"/>
                    <a:pt x="16364" y="2046"/>
                    <a:pt x="14126" y="1235"/>
                  </a:cubicBezTo>
                  <a:lnTo>
                    <a:pt x="13914" y="1235"/>
                  </a:lnTo>
                  <a:cubicBezTo>
                    <a:pt x="13914" y="888"/>
                    <a:pt x="13595" y="658"/>
                    <a:pt x="13169" y="541"/>
                  </a:cubicBezTo>
                  <a:cubicBezTo>
                    <a:pt x="13064" y="541"/>
                    <a:pt x="12957" y="311"/>
                    <a:pt x="12638" y="311"/>
                  </a:cubicBezTo>
                  <a:cubicBezTo>
                    <a:pt x="11892" y="99"/>
                    <a:pt x="11146" y="0"/>
                    <a:pt x="10414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6" name="Google Shape;677;p51"/>
            <p:cNvSpPr/>
            <p:nvPr/>
          </p:nvSpPr>
          <p:spPr>
            <a:xfrm>
              <a:off x="750097" y="271119"/>
              <a:ext cx="65826" cy="3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extrusionOk="0">
                  <a:moveTo>
                    <a:pt x="12191" y="0"/>
                  </a:moveTo>
                  <a:cubicBezTo>
                    <a:pt x="10713" y="0"/>
                    <a:pt x="9214" y="447"/>
                    <a:pt x="7798" y="1363"/>
                  </a:cubicBezTo>
                  <a:cubicBezTo>
                    <a:pt x="4202" y="3387"/>
                    <a:pt x="1256" y="8776"/>
                    <a:pt x="274" y="16189"/>
                  </a:cubicBezTo>
                  <a:cubicBezTo>
                    <a:pt x="-387" y="18895"/>
                    <a:pt x="274" y="20237"/>
                    <a:pt x="926" y="21600"/>
                  </a:cubicBezTo>
                  <a:lnTo>
                    <a:pt x="1256" y="21600"/>
                  </a:lnTo>
                  <a:cubicBezTo>
                    <a:pt x="2238" y="21600"/>
                    <a:pt x="2889" y="21600"/>
                    <a:pt x="3540" y="19576"/>
                  </a:cubicBezTo>
                  <a:cubicBezTo>
                    <a:pt x="5184" y="14166"/>
                    <a:pt x="7468" y="10118"/>
                    <a:pt x="10413" y="9458"/>
                  </a:cubicBezTo>
                  <a:cubicBezTo>
                    <a:pt x="10930" y="9309"/>
                    <a:pt x="11477" y="9224"/>
                    <a:pt x="12046" y="9224"/>
                  </a:cubicBezTo>
                  <a:cubicBezTo>
                    <a:pt x="13979" y="9224"/>
                    <a:pt x="16097" y="10204"/>
                    <a:pt x="17616" y="12824"/>
                  </a:cubicBezTo>
                  <a:cubicBezTo>
                    <a:pt x="18123" y="13335"/>
                    <a:pt x="18619" y="13569"/>
                    <a:pt x="19084" y="13569"/>
                  </a:cubicBezTo>
                  <a:cubicBezTo>
                    <a:pt x="19828" y="13569"/>
                    <a:pt x="20490" y="12973"/>
                    <a:pt x="20893" y="12142"/>
                  </a:cubicBezTo>
                  <a:cubicBezTo>
                    <a:pt x="20893" y="12142"/>
                    <a:pt x="21213" y="10800"/>
                    <a:pt x="21213" y="10118"/>
                  </a:cubicBezTo>
                  <a:cubicBezTo>
                    <a:pt x="20893" y="8095"/>
                    <a:pt x="20893" y="6071"/>
                    <a:pt x="20231" y="5411"/>
                  </a:cubicBezTo>
                  <a:cubicBezTo>
                    <a:pt x="18051" y="1811"/>
                    <a:pt x="15146" y="0"/>
                    <a:pt x="1219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7" name="Google Shape;678;p51"/>
            <p:cNvSpPr/>
            <p:nvPr/>
          </p:nvSpPr>
          <p:spPr>
            <a:xfrm>
              <a:off x="21264" y="245752"/>
              <a:ext cx="149522" cy="15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64" h="21600" extrusionOk="0">
                  <a:moveTo>
                    <a:pt x="11397" y="0"/>
                  </a:moveTo>
                  <a:cubicBezTo>
                    <a:pt x="11287" y="436"/>
                    <a:pt x="10959" y="436"/>
                    <a:pt x="10742" y="436"/>
                  </a:cubicBezTo>
                  <a:cubicBezTo>
                    <a:pt x="10208" y="307"/>
                    <a:pt x="9684" y="248"/>
                    <a:pt x="9168" y="248"/>
                  </a:cubicBezTo>
                  <a:cubicBezTo>
                    <a:pt x="1333" y="248"/>
                    <a:pt x="-4201" y="14039"/>
                    <a:pt x="4196" y="20037"/>
                  </a:cubicBezTo>
                  <a:cubicBezTo>
                    <a:pt x="5529" y="21059"/>
                    <a:pt x="7083" y="21600"/>
                    <a:pt x="8623" y="21600"/>
                  </a:cubicBezTo>
                  <a:cubicBezTo>
                    <a:pt x="11238" y="21600"/>
                    <a:pt x="13802" y="20027"/>
                    <a:pt x="15108" y="16552"/>
                  </a:cubicBezTo>
                  <a:cubicBezTo>
                    <a:pt x="17399" y="10596"/>
                    <a:pt x="15325" y="4062"/>
                    <a:pt x="11507" y="289"/>
                  </a:cubicBezTo>
                  <a:cubicBezTo>
                    <a:pt x="11397" y="289"/>
                    <a:pt x="11397" y="0"/>
                    <a:pt x="11397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8" name="Google Shape;679;p51"/>
            <p:cNvSpPr/>
            <p:nvPr/>
          </p:nvSpPr>
          <p:spPr>
            <a:xfrm>
              <a:off x="0" y="226766"/>
              <a:ext cx="189506" cy="18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extrusionOk="0">
                  <a:moveTo>
                    <a:pt x="10934" y="2439"/>
                  </a:moveTo>
                  <a:cubicBezTo>
                    <a:pt x="11489" y="2439"/>
                    <a:pt x="12061" y="2498"/>
                    <a:pt x="12642" y="2626"/>
                  </a:cubicBezTo>
                  <a:cubicBezTo>
                    <a:pt x="12853" y="2626"/>
                    <a:pt x="13171" y="2626"/>
                    <a:pt x="13278" y="2513"/>
                  </a:cubicBezTo>
                  <a:cubicBezTo>
                    <a:pt x="16561" y="5058"/>
                    <a:pt x="19102" y="10270"/>
                    <a:pt x="16665" y="15251"/>
                  </a:cubicBezTo>
                  <a:cubicBezTo>
                    <a:pt x="15926" y="16988"/>
                    <a:pt x="14548" y="18148"/>
                    <a:pt x="12853" y="18725"/>
                  </a:cubicBezTo>
                  <a:cubicBezTo>
                    <a:pt x="12094" y="18974"/>
                    <a:pt x="11292" y="19106"/>
                    <a:pt x="10479" y="19106"/>
                  </a:cubicBezTo>
                  <a:cubicBezTo>
                    <a:pt x="9028" y="19106"/>
                    <a:pt x="7540" y="18689"/>
                    <a:pt x="6183" y="17800"/>
                  </a:cubicBezTo>
                  <a:cubicBezTo>
                    <a:pt x="2899" y="15829"/>
                    <a:pt x="1628" y="12471"/>
                    <a:pt x="2795" y="8880"/>
                  </a:cubicBezTo>
                  <a:cubicBezTo>
                    <a:pt x="3815" y="5526"/>
                    <a:pt x="6958" y="2439"/>
                    <a:pt x="10934" y="2439"/>
                  </a:cubicBezTo>
                  <a:close/>
                  <a:moveTo>
                    <a:pt x="10389" y="0"/>
                  </a:moveTo>
                  <a:cubicBezTo>
                    <a:pt x="6276" y="0"/>
                    <a:pt x="2608" y="3050"/>
                    <a:pt x="993" y="6682"/>
                  </a:cubicBezTo>
                  <a:cubicBezTo>
                    <a:pt x="-1334" y="11659"/>
                    <a:pt x="572" y="17453"/>
                    <a:pt x="5230" y="20115"/>
                  </a:cubicBezTo>
                  <a:cubicBezTo>
                    <a:pt x="5865" y="20580"/>
                    <a:pt x="6607" y="20810"/>
                    <a:pt x="7453" y="21157"/>
                  </a:cubicBezTo>
                  <a:cubicBezTo>
                    <a:pt x="8413" y="21450"/>
                    <a:pt x="9419" y="21600"/>
                    <a:pt x="10422" y="21600"/>
                  </a:cubicBezTo>
                  <a:cubicBezTo>
                    <a:pt x="13415" y="21600"/>
                    <a:pt x="16404" y="20254"/>
                    <a:pt x="18149" y="17222"/>
                  </a:cubicBezTo>
                  <a:cubicBezTo>
                    <a:pt x="19841" y="14209"/>
                    <a:pt x="20266" y="10270"/>
                    <a:pt x="19102" y="6795"/>
                  </a:cubicBezTo>
                  <a:cubicBezTo>
                    <a:pt x="18149" y="3902"/>
                    <a:pt x="16347" y="2048"/>
                    <a:pt x="14020" y="1236"/>
                  </a:cubicBezTo>
                  <a:lnTo>
                    <a:pt x="13806" y="1236"/>
                  </a:lnTo>
                  <a:cubicBezTo>
                    <a:pt x="13806" y="889"/>
                    <a:pt x="13488" y="658"/>
                    <a:pt x="13171" y="428"/>
                  </a:cubicBezTo>
                  <a:cubicBezTo>
                    <a:pt x="12960" y="428"/>
                    <a:pt x="12853" y="311"/>
                    <a:pt x="12642" y="311"/>
                  </a:cubicBezTo>
                  <a:cubicBezTo>
                    <a:pt x="11883" y="99"/>
                    <a:pt x="11128" y="0"/>
                    <a:pt x="1038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9" name="Google Shape;680;p51"/>
            <p:cNvSpPr/>
            <p:nvPr/>
          </p:nvSpPr>
          <p:spPr>
            <a:xfrm>
              <a:off x="66010" y="269772"/>
              <a:ext cx="66405" cy="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11601" y="0"/>
                  </a:moveTo>
                  <a:cubicBezTo>
                    <a:pt x="10351" y="0"/>
                    <a:pt x="9131" y="327"/>
                    <a:pt x="7984" y="915"/>
                  </a:cubicBezTo>
                  <a:cubicBezTo>
                    <a:pt x="4057" y="3680"/>
                    <a:pt x="1432" y="9189"/>
                    <a:pt x="130" y="16788"/>
                  </a:cubicBezTo>
                  <a:cubicBezTo>
                    <a:pt x="-201" y="19531"/>
                    <a:pt x="130" y="20925"/>
                    <a:pt x="781" y="21600"/>
                  </a:cubicBezTo>
                  <a:lnTo>
                    <a:pt x="1112" y="21600"/>
                  </a:lnTo>
                  <a:cubicBezTo>
                    <a:pt x="2093" y="21600"/>
                    <a:pt x="3075" y="21600"/>
                    <a:pt x="3396" y="20228"/>
                  </a:cubicBezTo>
                  <a:cubicBezTo>
                    <a:pt x="5039" y="14719"/>
                    <a:pt x="7323" y="10582"/>
                    <a:pt x="10268" y="9885"/>
                  </a:cubicBezTo>
                  <a:cubicBezTo>
                    <a:pt x="10868" y="9537"/>
                    <a:pt x="11498" y="9363"/>
                    <a:pt x="12149" y="9363"/>
                  </a:cubicBezTo>
                  <a:cubicBezTo>
                    <a:pt x="14020" y="9363"/>
                    <a:pt x="16015" y="10778"/>
                    <a:pt x="17472" y="13326"/>
                  </a:cubicBezTo>
                  <a:cubicBezTo>
                    <a:pt x="17937" y="13827"/>
                    <a:pt x="18402" y="14044"/>
                    <a:pt x="18836" y="14044"/>
                  </a:cubicBezTo>
                  <a:cubicBezTo>
                    <a:pt x="19632" y="14044"/>
                    <a:pt x="20324" y="13282"/>
                    <a:pt x="20748" y="11954"/>
                  </a:cubicBezTo>
                  <a:cubicBezTo>
                    <a:pt x="20748" y="11954"/>
                    <a:pt x="21399" y="11257"/>
                    <a:pt x="21399" y="10582"/>
                  </a:cubicBezTo>
                  <a:cubicBezTo>
                    <a:pt x="21399" y="9189"/>
                    <a:pt x="21079" y="7120"/>
                    <a:pt x="20097" y="5748"/>
                  </a:cubicBezTo>
                  <a:cubicBezTo>
                    <a:pt x="17771" y="1829"/>
                    <a:pt x="14630" y="0"/>
                    <a:pt x="1160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889" name="Google Shape;682;p52"/>
          <p:cNvSpPr/>
          <p:nvPr/>
        </p:nvSpPr>
        <p:spPr>
          <a:xfrm>
            <a:off x="-11076" y="-3375"/>
            <a:ext cx="9155102" cy="5143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">
    <p:bg>
      <p:bgPr>
        <a:solidFill>
          <a:srgbClr val="9B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Google Shape;315;p30" descr="Google Shape;31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3"/>
            <a:ext cx="9144000" cy="5136918"/>
          </a:xfrm>
          <a:prstGeom prst="rect">
            <a:avLst/>
          </a:prstGeom>
          <a:ln w="12700">
            <a:miter lim="400000"/>
          </a:ln>
        </p:spPr>
      </p:pic>
      <p:sp>
        <p:nvSpPr>
          <p:cNvPr id="89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38;p7"/>
          <p:cNvGrpSpPr/>
          <p:nvPr/>
        </p:nvGrpSpPr>
        <p:grpSpPr>
          <a:xfrm>
            <a:off x="1703188" y="213118"/>
            <a:ext cx="5675989" cy="4856568"/>
            <a:chOff x="0" y="0"/>
            <a:chExt cx="5675988" cy="4856567"/>
          </a:xfrm>
        </p:grpSpPr>
        <p:sp>
          <p:nvSpPr>
            <p:cNvPr id="69" name="Google Shape;39;p7"/>
            <p:cNvSpPr/>
            <p:nvPr/>
          </p:nvSpPr>
          <p:spPr>
            <a:xfrm>
              <a:off x="0" y="0"/>
              <a:ext cx="5675989" cy="452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extrusionOk="0">
                  <a:moveTo>
                    <a:pt x="16634" y="0"/>
                  </a:moveTo>
                  <a:cubicBezTo>
                    <a:pt x="14874" y="0"/>
                    <a:pt x="13067" y="1363"/>
                    <a:pt x="11712" y="1776"/>
                  </a:cubicBezTo>
                  <a:cubicBezTo>
                    <a:pt x="11201" y="1931"/>
                    <a:pt x="10697" y="1971"/>
                    <a:pt x="10195" y="1971"/>
                  </a:cubicBezTo>
                  <a:cubicBezTo>
                    <a:pt x="9658" y="1971"/>
                    <a:pt x="9123" y="1925"/>
                    <a:pt x="8585" y="1925"/>
                  </a:cubicBezTo>
                  <a:cubicBezTo>
                    <a:pt x="7508" y="1925"/>
                    <a:pt x="6419" y="2109"/>
                    <a:pt x="5273" y="3212"/>
                  </a:cubicBezTo>
                  <a:cubicBezTo>
                    <a:pt x="3508" y="4911"/>
                    <a:pt x="3516" y="6863"/>
                    <a:pt x="2999" y="8240"/>
                  </a:cubicBezTo>
                  <a:cubicBezTo>
                    <a:pt x="2340" y="9998"/>
                    <a:pt x="959" y="11200"/>
                    <a:pt x="356" y="13054"/>
                  </a:cubicBezTo>
                  <a:cubicBezTo>
                    <a:pt x="-49" y="14296"/>
                    <a:pt x="-147" y="15811"/>
                    <a:pt x="266" y="17072"/>
                  </a:cubicBezTo>
                  <a:cubicBezTo>
                    <a:pt x="1036" y="19426"/>
                    <a:pt x="2943" y="18915"/>
                    <a:pt x="5405" y="20384"/>
                  </a:cubicBezTo>
                  <a:cubicBezTo>
                    <a:pt x="6650" y="21127"/>
                    <a:pt x="7297" y="21167"/>
                    <a:pt x="8121" y="21167"/>
                  </a:cubicBezTo>
                  <a:cubicBezTo>
                    <a:pt x="8221" y="21167"/>
                    <a:pt x="8323" y="21167"/>
                    <a:pt x="8429" y="21167"/>
                  </a:cubicBezTo>
                  <a:cubicBezTo>
                    <a:pt x="9089" y="21167"/>
                    <a:pt x="9901" y="21189"/>
                    <a:pt x="11192" y="21516"/>
                  </a:cubicBezTo>
                  <a:cubicBezTo>
                    <a:pt x="11254" y="21545"/>
                    <a:pt x="11644" y="21600"/>
                    <a:pt x="12192" y="21600"/>
                  </a:cubicBezTo>
                  <a:cubicBezTo>
                    <a:pt x="13123" y="21600"/>
                    <a:pt x="14511" y="21440"/>
                    <a:pt x="15523" y="20722"/>
                  </a:cubicBezTo>
                  <a:cubicBezTo>
                    <a:pt x="18524" y="18589"/>
                    <a:pt x="17858" y="16327"/>
                    <a:pt x="18479" y="14112"/>
                  </a:cubicBezTo>
                  <a:cubicBezTo>
                    <a:pt x="18841" y="12830"/>
                    <a:pt x="19615" y="11854"/>
                    <a:pt x="20201" y="10745"/>
                  </a:cubicBezTo>
                  <a:cubicBezTo>
                    <a:pt x="21453" y="8375"/>
                    <a:pt x="21270" y="5479"/>
                    <a:pt x="20238" y="3122"/>
                  </a:cubicBezTo>
                  <a:cubicBezTo>
                    <a:pt x="19194" y="735"/>
                    <a:pt x="17927" y="0"/>
                    <a:pt x="16634" y="0"/>
                  </a:cubicBezTo>
                  <a:close/>
                </a:path>
              </a:pathLst>
            </a:custGeom>
            <a:solidFill>
              <a:srgbClr val="A0EB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" name="Google Shape;40;p7"/>
            <p:cNvSpPr/>
            <p:nvPr/>
          </p:nvSpPr>
          <p:spPr>
            <a:xfrm>
              <a:off x="203041" y="67584"/>
              <a:ext cx="5026799" cy="435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7" h="21600" extrusionOk="0">
                  <a:moveTo>
                    <a:pt x="10982" y="0"/>
                  </a:moveTo>
                  <a:cubicBezTo>
                    <a:pt x="9817" y="0"/>
                    <a:pt x="8651" y="435"/>
                    <a:pt x="7654" y="1307"/>
                  </a:cubicBezTo>
                  <a:cubicBezTo>
                    <a:pt x="6757" y="2093"/>
                    <a:pt x="6574" y="2517"/>
                    <a:pt x="5093" y="3224"/>
                  </a:cubicBezTo>
                  <a:cubicBezTo>
                    <a:pt x="3404" y="4030"/>
                    <a:pt x="1103" y="4224"/>
                    <a:pt x="309" y="6689"/>
                  </a:cubicBezTo>
                  <a:cubicBezTo>
                    <a:pt x="-279" y="8514"/>
                    <a:pt x="-35" y="11629"/>
                    <a:pt x="1112" y="14083"/>
                  </a:cubicBezTo>
                  <a:cubicBezTo>
                    <a:pt x="2152" y="16311"/>
                    <a:pt x="3603" y="16474"/>
                    <a:pt x="4721" y="17029"/>
                  </a:cubicBezTo>
                  <a:cubicBezTo>
                    <a:pt x="6277" y="17801"/>
                    <a:pt x="7325" y="19245"/>
                    <a:pt x="8928" y="20183"/>
                  </a:cubicBezTo>
                  <a:cubicBezTo>
                    <a:pt x="10331" y="21002"/>
                    <a:pt x="12240" y="21600"/>
                    <a:pt x="14073" y="21600"/>
                  </a:cubicBezTo>
                  <a:cubicBezTo>
                    <a:pt x="15488" y="21600"/>
                    <a:pt x="16857" y="21244"/>
                    <a:pt x="17916" y="20360"/>
                  </a:cubicBezTo>
                  <a:cubicBezTo>
                    <a:pt x="21321" y="17516"/>
                    <a:pt x="19436" y="13599"/>
                    <a:pt x="18340" y="10210"/>
                  </a:cubicBezTo>
                  <a:cubicBezTo>
                    <a:pt x="16973" y="5985"/>
                    <a:pt x="16506" y="4292"/>
                    <a:pt x="15561" y="2790"/>
                  </a:cubicBezTo>
                  <a:cubicBezTo>
                    <a:pt x="14393" y="932"/>
                    <a:pt x="12688" y="0"/>
                    <a:pt x="10982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" name="Google Shape;41;p7"/>
            <p:cNvSpPr/>
            <p:nvPr/>
          </p:nvSpPr>
          <p:spPr>
            <a:xfrm>
              <a:off x="1835983" y="3392555"/>
              <a:ext cx="867703" cy="136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extrusionOk="0">
                  <a:moveTo>
                    <a:pt x="19697" y="0"/>
                  </a:moveTo>
                  <a:cubicBezTo>
                    <a:pt x="19677" y="0"/>
                    <a:pt x="19656" y="2"/>
                    <a:pt x="19633" y="6"/>
                  </a:cubicBezTo>
                  <a:cubicBezTo>
                    <a:pt x="15910" y="668"/>
                    <a:pt x="12624" y="1997"/>
                    <a:pt x="9574" y="3511"/>
                  </a:cubicBezTo>
                  <a:cubicBezTo>
                    <a:pt x="6699" y="4942"/>
                    <a:pt x="3844" y="6465"/>
                    <a:pt x="2181" y="8615"/>
                  </a:cubicBezTo>
                  <a:cubicBezTo>
                    <a:pt x="605" y="10655"/>
                    <a:pt x="60" y="12973"/>
                    <a:pt x="6" y="15242"/>
                  </a:cubicBezTo>
                  <a:cubicBezTo>
                    <a:pt x="-41" y="17344"/>
                    <a:pt x="134" y="19653"/>
                    <a:pt x="2289" y="21335"/>
                  </a:cubicBezTo>
                  <a:cubicBezTo>
                    <a:pt x="2329" y="21373"/>
                    <a:pt x="2383" y="21385"/>
                    <a:pt x="2432" y="21385"/>
                  </a:cubicBezTo>
                  <a:cubicBezTo>
                    <a:pt x="2440" y="21385"/>
                    <a:pt x="2449" y="21385"/>
                    <a:pt x="2457" y="21384"/>
                  </a:cubicBezTo>
                  <a:cubicBezTo>
                    <a:pt x="2403" y="21472"/>
                    <a:pt x="2464" y="21600"/>
                    <a:pt x="2659" y="21600"/>
                  </a:cubicBezTo>
                  <a:cubicBezTo>
                    <a:pt x="9191" y="21587"/>
                    <a:pt x="14873" y="17896"/>
                    <a:pt x="17741" y="14341"/>
                  </a:cubicBezTo>
                  <a:cubicBezTo>
                    <a:pt x="21250" y="10006"/>
                    <a:pt x="21559" y="4924"/>
                    <a:pt x="20246" y="173"/>
                  </a:cubicBezTo>
                  <a:cubicBezTo>
                    <a:pt x="20225" y="98"/>
                    <a:pt x="20140" y="65"/>
                    <a:pt x="20050" y="65"/>
                  </a:cubicBezTo>
                  <a:cubicBezTo>
                    <a:pt x="19996" y="65"/>
                    <a:pt x="19941" y="77"/>
                    <a:pt x="19896" y="98"/>
                  </a:cubicBezTo>
                  <a:cubicBezTo>
                    <a:pt x="19868" y="43"/>
                    <a:pt x="19798" y="0"/>
                    <a:pt x="19697" y="0"/>
                  </a:cubicBezTo>
                  <a:close/>
                </a:path>
              </a:pathLst>
            </a:custGeom>
            <a:solidFill>
              <a:srgbClr val="5AD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" name="Google Shape;42;p7"/>
            <p:cNvSpPr/>
            <p:nvPr/>
          </p:nvSpPr>
          <p:spPr>
            <a:xfrm>
              <a:off x="1905531" y="3638945"/>
              <a:ext cx="669550" cy="117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extrusionOk="0">
                  <a:moveTo>
                    <a:pt x="15633" y="0"/>
                  </a:moveTo>
                  <a:cubicBezTo>
                    <a:pt x="15483" y="0"/>
                    <a:pt x="15322" y="55"/>
                    <a:pt x="15300" y="166"/>
                  </a:cubicBezTo>
                  <a:cubicBezTo>
                    <a:pt x="14972" y="1931"/>
                    <a:pt x="14813" y="5784"/>
                    <a:pt x="14849" y="5851"/>
                  </a:cubicBezTo>
                  <a:cubicBezTo>
                    <a:pt x="13001" y="7615"/>
                    <a:pt x="11153" y="9375"/>
                    <a:pt x="9314" y="11140"/>
                  </a:cubicBezTo>
                  <a:cubicBezTo>
                    <a:pt x="9155" y="11294"/>
                    <a:pt x="8996" y="11448"/>
                    <a:pt x="8836" y="11603"/>
                  </a:cubicBezTo>
                  <a:cubicBezTo>
                    <a:pt x="7519" y="9750"/>
                    <a:pt x="6891" y="7806"/>
                    <a:pt x="6980" y="5804"/>
                  </a:cubicBezTo>
                  <a:cubicBezTo>
                    <a:pt x="6988" y="5691"/>
                    <a:pt x="6843" y="5635"/>
                    <a:pt x="6694" y="5635"/>
                  </a:cubicBezTo>
                  <a:cubicBezTo>
                    <a:pt x="6544" y="5635"/>
                    <a:pt x="6391" y="5691"/>
                    <a:pt x="6387" y="5804"/>
                  </a:cubicBezTo>
                  <a:cubicBezTo>
                    <a:pt x="6290" y="7863"/>
                    <a:pt x="6936" y="9869"/>
                    <a:pt x="8315" y="11773"/>
                  </a:cubicBezTo>
                  <a:cubicBezTo>
                    <a:pt x="8359" y="11834"/>
                    <a:pt x="8456" y="11870"/>
                    <a:pt x="8553" y="11881"/>
                  </a:cubicBezTo>
                  <a:cubicBezTo>
                    <a:pt x="6334" y="14036"/>
                    <a:pt x="4212" y="16233"/>
                    <a:pt x="2497" y="18532"/>
                  </a:cubicBezTo>
                  <a:cubicBezTo>
                    <a:pt x="994" y="16850"/>
                    <a:pt x="375" y="15013"/>
                    <a:pt x="666" y="13120"/>
                  </a:cubicBezTo>
                  <a:cubicBezTo>
                    <a:pt x="684" y="13010"/>
                    <a:pt x="545" y="12954"/>
                    <a:pt x="397" y="12954"/>
                  </a:cubicBezTo>
                  <a:cubicBezTo>
                    <a:pt x="248" y="12954"/>
                    <a:pt x="92" y="13010"/>
                    <a:pt x="74" y="13120"/>
                  </a:cubicBezTo>
                  <a:cubicBezTo>
                    <a:pt x="-244" y="15132"/>
                    <a:pt x="463" y="17092"/>
                    <a:pt x="2117" y="18872"/>
                  </a:cubicBezTo>
                  <a:cubicBezTo>
                    <a:pt x="2143" y="18893"/>
                    <a:pt x="2170" y="18913"/>
                    <a:pt x="2205" y="18929"/>
                  </a:cubicBezTo>
                  <a:cubicBezTo>
                    <a:pt x="1621" y="19731"/>
                    <a:pt x="1091" y="20550"/>
                    <a:pt x="622" y="21388"/>
                  </a:cubicBezTo>
                  <a:cubicBezTo>
                    <a:pt x="553" y="21516"/>
                    <a:pt x="736" y="21600"/>
                    <a:pt x="916" y="21600"/>
                  </a:cubicBezTo>
                  <a:cubicBezTo>
                    <a:pt x="1034" y="21600"/>
                    <a:pt x="1151" y="21564"/>
                    <a:pt x="1197" y="21481"/>
                  </a:cubicBezTo>
                  <a:cubicBezTo>
                    <a:pt x="2223" y="19639"/>
                    <a:pt x="3566" y="17884"/>
                    <a:pt x="5078" y="16176"/>
                  </a:cubicBezTo>
                  <a:cubicBezTo>
                    <a:pt x="5114" y="16218"/>
                    <a:pt x="5167" y="16248"/>
                    <a:pt x="5273" y="16259"/>
                  </a:cubicBezTo>
                  <a:cubicBezTo>
                    <a:pt x="5992" y="16331"/>
                    <a:pt x="6711" y="16368"/>
                    <a:pt x="7422" y="16368"/>
                  </a:cubicBezTo>
                  <a:cubicBezTo>
                    <a:pt x="10029" y="16368"/>
                    <a:pt x="12547" y="15883"/>
                    <a:pt x="14672" y="14942"/>
                  </a:cubicBezTo>
                  <a:cubicBezTo>
                    <a:pt x="14928" y="14831"/>
                    <a:pt x="14767" y="14605"/>
                    <a:pt x="14529" y="14605"/>
                  </a:cubicBezTo>
                  <a:cubicBezTo>
                    <a:pt x="14479" y="14605"/>
                    <a:pt x="14425" y="14615"/>
                    <a:pt x="14372" y="14638"/>
                  </a:cubicBezTo>
                  <a:cubicBezTo>
                    <a:pt x="12333" y="15543"/>
                    <a:pt x="9923" y="16025"/>
                    <a:pt x="7418" y="16025"/>
                  </a:cubicBezTo>
                  <a:cubicBezTo>
                    <a:pt x="6760" y="16025"/>
                    <a:pt x="6097" y="15992"/>
                    <a:pt x="5432" y="15924"/>
                  </a:cubicBezTo>
                  <a:cubicBezTo>
                    <a:pt x="5410" y="15922"/>
                    <a:pt x="5388" y="15920"/>
                    <a:pt x="5367" y="15920"/>
                  </a:cubicBezTo>
                  <a:cubicBezTo>
                    <a:pt x="5346" y="15920"/>
                    <a:pt x="5326" y="15922"/>
                    <a:pt x="5309" y="15924"/>
                  </a:cubicBezTo>
                  <a:cubicBezTo>
                    <a:pt x="6794" y="14268"/>
                    <a:pt x="8439" y="12652"/>
                    <a:pt x="10110" y="11052"/>
                  </a:cubicBezTo>
                  <a:cubicBezTo>
                    <a:pt x="10800" y="10389"/>
                    <a:pt x="11498" y="9730"/>
                    <a:pt x="12188" y="9066"/>
                  </a:cubicBezTo>
                  <a:cubicBezTo>
                    <a:pt x="12222" y="9077"/>
                    <a:pt x="12267" y="9082"/>
                    <a:pt x="12320" y="9082"/>
                  </a:cubicBezTo>
                  <a:cubicBezTo>
                    <a:pt x="15318" y="8974"/>
                    <a:pt x="18218" y="8619"/>
                    <a:pt x="21038" y="8017"/>
                  </a:cubicBezTo>
                  <a:cubicBezTo>
                    <a:pt x="21356" y="7948"/>
                    <a:pt x="21267" y="7671"/>
                    <a:pt x="20983" y="7671"/>
                  </a:cubicBezTo>
                  <a:cubicBezTo>
                    <a:pt x="20951" y="7671"/>
                    <a:pt x="20916" y="7675"/>
                    <a:pt x="20879" y="7682"/>
                  </a:cubicBezTo>
                  <a:cubicBezTo>
                    <a:pt x="18182" y="8259"/>
                    <a:pt x="15415" y="8603"/>
                    <a:pt x="12550" y="8722"/>
                  </a:cubicBezTo>
                  <a:cubicBezTo>
                    <a:pt x="15406" y="5995"/>
                    <a:pt x="18279" y="3268"/>
                    <a:pt x="21135" y="547"/>
                  </a:cubicBezTo>
                  <a:cubicBezTo>
                    <a:pt x="21276" y="412"/>
                    <a:pt x="21070" y="286"/>
                    <a:pt x="20866" y="286"/>
                  </a:cubicBezTo>
                  <a:cubicBezTo>
                    <a:pt x="20774" y="286"/>
                    <a:pt x="20682" y="312"/>
                    <a:pt x="20622" y="372"/>
                  </a:cubicBezTo>
                  <a:cubicBezTo>
                    <a:pt x="18908" y="2003"/>
                    <a:pt x="17183" y="3634"/>
                    <a:pt x="15468" y="5264"/>
                  </a:cubicBezTo>
                  <a:cubicBezTo>
                    <a:pt x="15450" y="3561"/>
                    <a:pt x="15583" y="1864"/>
                    <a:pt x="15901" y="166"/>
                  </a:cubicBezTo>
                  <a:cubicBezTo>
                    <a:pt x="15923" y="55"/>
                    <a:pt x="15784" y="0"/>
                    <a:pt x="15633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" name="Google Shape;43;p7"/>
            <p:cNvSpPr/>
            <p:nvPr/>
          </p:nvSpPr>
          <p:spPr>
            <a:xfrm>
              <a:off x="741516" y="3526973"/>
              <a:ext cx="1101312" cy="114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4" h="21600" extrusionOk="0">
                  <a:moveTo>
                    <a:pt x="325" y="0"/>
                  </a:moveTo>
                  <a:cubicBezTo>
                    <a:pt x="205" y="0"/>
                    <a:pt x="158" y="130"/>
                    <a:pt x="192" y="233"/>
                  </a:cubicBezTo>
                  <a:cubicBezTo>
                    <a:pt x="109" y="233"/>
                    <a:pt x="27" y="285"/>
                    <a:pt x="22" y="390"/>
                  </a:cubicBezTo>
                  <a:cubicBezTo>
                    <a:pt x="-133" y="3396"/>
                    <a:pt x="558" y="6318"/>
                    <a:pt x="1511" y="9140"/>
                  </a:cubicBezTo>
                  <a:cubicBezTo>
                    <a:pt x="2408" y="11794"/>
                    <a:pt x="3418" y="14474"/>
                    <a:pt x="5403" y="16499"/>
                  </a:cubicBezTo>
                  <a:cubicBezTo>
                    <a:pt x="7294" y="18424"/>
                    <a:pt x="9732" y="19688"/>
                    <a:pt x="12236" y="20565"/>
                  </a:cubicBezTo>
                  <a:cubicBezTo>
                    <a:pt x="13766" y="21100"/>
                    <a:pt x="15418" y="21600"/>
                    <a:pt x="17049" y="21600"/>
                  </a:cubicBezTo>
                  <a:cubicBezTo>
                    <a:pt x="17891" y="21600"/>
                    <a:pt x="18729" y="21467"/>
                    <a:pt x="19539" y="21136"/>
                  </a:cubicBezTo>
                  <a:cubicBezTo>
                    <a:pt x="19601" y="21110"/>
                    <a:pt x="19627" y="21068"/>
                    <a:pt x="19632" y="21026"/>
                  </a:cubicBezTo>
                  <a:cubicBezTo>
                    <a:pt x="19669" y="21057"/>
                    <a:pt x="19717" y="21075"/>
                    <a:pt x="19765" y="21075"/>
                  </a:cubicBezTo>
                  <a:cubicBezTo>
                    <a:pt x="19830" y="21075"/>
                    <a:pt x="19894" y="21040"/>
                    <a:pt x="19921" y="20958"/>
                  </a:cubicBezTo>
                  <a:cubicBezTo>
                    <a:pt x="21467" y="16116"/>
                    <a:pt x="18725" y="10546"/>
                    <a:pt x="15473" y="7105"/>
                  </a:cubicBezTo>
                  <a:cubicBezTo>
                    <a:pt x="11500" y="2903"/>
                    <a:pt x="5933" y="789"/>
                    <a:pt x="351" y="2"/>
                  </a:cubicBezTo>
                  <a:cubicBezTo>
                    <a:pt x="342" y="1"/>
                    <a:pt x="333" y="0"/>
                    <a:pt x="325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" name="Google Shape;44;p7"/>
            <p:cNvSpPr/>
            <p:nvPr/>
          </p:nvSpPr>
          <p:spPr>
            <a:xfrm>
              <a:off x="897815" y="3703648"/>
              <a:ext cx="968395" cy="971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extrusionOk="0">
                  <a:moveTo>
                    <a:pt x="1684" y="0"/>
                  </a:moveTo>
                  <a:cubicBezTo>
                    <a:pt x="1530" y="0"/>
                    <a:pt x="1385" y="196"/>
                    <a:pt x="1520" y="350"/>
                  </a:cubicBezTo>
                  <a:cubicBezTo>
                    <a:pt x="3006" y="2104"/>
                    <a:pt x="4486" y="3864"/>
                    <a:pt x="5972" y="5618"/>
                  </a:cubicBezTo>
                  <a:cubicBezTo>
                    <a:pt x="4030" y="4992"/>
                    <a:pt x="2124" y="4261"/>
                    <a:pt x="262" y="3418"/>
                  </a:cubicBezTo>
                  <a:cubicBezTo>
                    <a:pt x="232" y="3405"/>
                    <a:pt x="204" y="3398"/>
                    <a:pt x="178" y="3398"/>
                  </a:cubicBezTo>
                  <a:cubicBezTo>
                    <a:pt x="-10" y="3398"/>
                    <a:pt x="-84" y="3717"/>
                    <a:pt x="132" y="3815"/>
                  </a:cubicBezTo>
                  <a:cubicBezTo>
                    <a:pt x="2069" y="4695"/>
                    <a:pt x="6423" y="6250"/>
                    <a:pt x="6509" y="6250"/>
                  </a:cubicBezTo>
                  <a:cubicBezTo>
                    <a:pt x="8112" y="8147"/>
                    <a:pt x="9716" y="10037"/>
                    <a:pt x="11325" y="11927"/>
                  </a:cubicBezTo>
                  <a:cubicBezTo>
                    <a:pt x="11467" y="12089"/>
                    <a:pt x="11609" y="12249"/>
                    <a:pt x="11751" y="12417"/>
                  </a:cubicBezTo>
                  <a:cubicBezTo>
                    <a:pt x="11311" y="12450"/>
                    <a:pt x="10874" y="12466"/>
                    <a:pt x="10439" y="12466"/>
                  </a:cubicBezTo>
                  <a:cubicBezTo>
                    <a:pt x="8495" y="12466"/>
                    <a:pt x="6588" y="12137"/>
                    <a:pt x="4739" y="11469"/>
                  </a:cubicBezTo>
                  <a:cubicBezTo>
                    <a:pt x="4715" y="11460"/>
                    <a:pt x="4691" y="11457"/>
                    <a:pt x="4669" y="11457"/>
                  </a:cubicBezTo>
                  <a:cubicBezTo>
                    <a:pt x="4464" y="11457"/>
                    <a:pt x="4382" y="11788"/>
                    <a:pt x="4609" y="11871"/>
                  </a:cubicBezTo>
                  <a:cubicBezTo>
                    <a:pt x="6487" y="12546"/>
                    <a:pt x="8420" y="12885"/>
                    <a:pt x="10390" y="12885"/>
                  </a:cubicBezTo>
                  <a:cubicBezTo>
                    <a:pt x="10866" y="12885"/>
                    <a:pt x="11345" y="12866"/>
                    <a:pt x="11824" y="12826"/>
                  </a:cubicBezTo>
                  <a:cubicBezTo>
                    <a:pt x="11911" y="12820"/>
                    <a:pt x="11966" y="12770"/>
                    <a:pt x="12003" y="12708"/>
                  </a:cubicBezTo>
                  <a:cubicBezTo>
                    <a:pt x="13977" y="15001"/>
                    <a:pt x="16018" y="17232"/>
                    <a:pt x="18262" y="19240"/>
                  </a:cubicBezTo>
                  <a:cubicBezTo>
                    <a:pt x="17621" y="19345"/>
                    <a:pt x="16981" y="19397"/>
                    <a:pt x="16343" y="19397"/>
                  </a:cubicBezTo>
                  <a:cubicBezTo>
                    <a:pt x="14757" y="19397"/>
                    <a:pt x="13193" y="19072"/>
                    <a:pt x="11701" y="18422"/>
                  </a:cubicBezTo>
                  <a:cubicBezTo>
                    <a:pt x="11673" y="18410"/>
                    <a:pt x="11646" y="18405"/>
                    <a:pt x="11622" y="18405"/>
                  </a:cubicBezTo>
                  <a:cubicBezTo>
                    <a:pt x="11430" y="18405"/>
                    <a:pt x="11353" y="18732"/>
                    <a:pt x="11571" y="18825"/>
                  </a:cubicBezTo>
                  <a:cubicBezTo>
                    <a:pt x="13107" y="19488"/>
                    <a:pt x="14719" y="19820"/>
                    <a:pt x="16353" y="19820"/>
                  </a:cubicBezTo>
                  <a:cubicBezTo>
                    <a:pt x="17087" y="19820"/>
                    <a:pt x="17826" y="19753"/>
                    <a:pt x="18564" y="19618"/>
                  </a:cubicBezTo>
                  <a:cubicBezTo>
                    <a:pt x="18601" y="19612"/>
                    <a:pt x="18626" y="19600"/>
                    <a:pt x="18651" y="19587"/>
                  </a:cubicBezTo>
                  <a:cubicBezTo>
                    <a:pt x="19440" y="20275"/>
                    <a:pt x="20254" y="20938"/>
                    <a:pt x="21105" y="21558"/>
                  </a:cubicBezTo>
                  <a:cubicBezTo>
                    <a:pt x="21144" y="21588"/>
                    <a:pt x="21183" y="21600"/>
                    <a:pt x="21221" y="21600"/>
                  </a:cubicBezTo>
                  <a:cubicBezTo>
                    <a:pt x="21391" y="21600"/>
                    <a:pt x="21516" y="21343"/>
                    <a:pt x="21339" y="21211"/>
                  </a:cubicBezTo>
                  <a:cubicBezTo>
                    <a:pt x="19465" y="19835"/>
                    <a:pt x="17756" y="18286"/>
                    <a:pt x="16141" y="16631"/>
                  </a:cubicBezTo>
                  <a:cubicBezTo>
                    <a:pt x="16190" y="16631"/>
                    <a:pt x="16246" y="16600"/>
                    <a:pt x="16277" y="16538"/>
                  </a:cubicBezTo>
                  <a:cubicBezTo>
                    <a:pt x="17393" y="14431"/>
                    <a:pt x="17603" y="12039"/>
                    <a:pt x="16819" y="9783"/>
                  </a:cubicBezTo>
                  <a:cubicBezTo>
                    <a:pt x="16783" y="9677"/>
                    <a:pt x="16691" y="9630"/>
                    <a:pt x="16601" y="9630"/>
                  </a:cubicBezTo>
                  <a:cubicBezTo>
                    <a:pt x="16476" y="9630"/>
                    <a:pt x="16359" y="9722"/>
                    <a:pt x="16412" y="9870"/>
                  </a:cubicBezTo>
                  <a:cubicBezTo>
                    <a:pt x="17152" y="12014"/>
                    <a:pt x="16992" y="14301"/>
                    <a:pt x="15931" y="16303"/>
                  </a:cubicBezTo>
                  <a:cubicBezTo>
                    <a:pt x="15913" y="16334"/>
                    <a:pt x="15906" y="16365"/>
                    <a:pt x="15906" y="16390"/>
                  </a:cubicBezTo>
                  <a:cubicBezTo>
                    <a:pt x="14340" y="14778"/>
                    <a:pt x="12854" y="13074"/>
                    <a:pt x="11399" y="11363"/>
                  </a:cubicBezTo>
                  <a:cubicBezTo>
                    <a:pt x="10794" y="10651"/>
                    <a:pt x="10190" y="9938"/>
                    <a:pt x="9592" y="9231"/>
                  </a:cubicBezTo>
                  <a:cubicBezTo>
                    <a:pt x="9610" y="9206"/>
                    <a:pt x="9623" y="9182"/>
                    <a:pt x="9635" y="9144"/>
                  </a:cubicBezTo>
                  <a:cubicBezTo>
                    <a:pt x="10159" y="7112"/>
                    <a:pt x="10394" y="5048"/>
                    <a:pt x="10320" y="2947"/>
                  </a:cubicBezTo>
                  <a:cubicBezTo>
                    <a:pt x="10313" y="2806"/>
                    <a:pt x="10198" y="2732"/>
                    <a:pt x="10091" y="2732"/>
                  </a:cubicBezTo>
                  <a:cubicBezTo>
                    <a:pt x="9991" y="2732"/>
                    <a:pt x="9897" y="2795"/>
                    <a:pt x="9901" y="2923"/>
                  </a:cubicBezTo>
                  <a:cubicBezTo>
                    <a:pt x="9975" y="4937"/>
                    <a:pt x="9765" y="6907"/>
                    <a:pt x="9271" y="8860"/>
                  </a:cubicBezTo>
                  <a:cubicBezTo>
                    <a:pt x="6792" y="5934"/>
                    <a:pt x="4314" y="3003"/>
                    <a:pt x="1828" y="72"/>
                  </a:cubicBezTo>
                  <a:cubicBezTo>
                    <a:pt x="1786" y="21"/>
                    <a:pt x="1734" y="0"/>
                    <a:pt x="1684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" name="Google Shape;45;p7"/>
            <p:cNvSpPr/>
            <p:nvPr/>
          </p:nvSpPr>
          <p:spPr>
            <a:xfrm>
              <a:off x="3747512" y="3591678"/>
              <a:ext cx="1240134" cy="126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3" h="21600" extrusionOk="0">
                  <a:moveTo>
                    <a:pt x="16870" y="0"/>
                  </a:moveTo>
                  <a:cubicBezTo>
                    <a:pt x="14328" y="0"/>
                    <a:pt x="13307" y="4349"/>
                    <a:pt x="11593" y="4349"/>
                  </a:cubicBezTo>
                  <a:cubicBezTo>
                    <a:pt x="11408" y="4349"/>
                    <a:pt x="11214" y="4299"/>
                    <a:pt x="11008" y="4185"/>
                  </a:cubicBezTo>
                  <a:cubicBezTo>
                    <a:pt x="10039" y="3650"/>
                    <a:pt x="10118" y="306"/>
                    <a:pt x="8364" y="306"/>
                  </a:cubicBezTo>
                  <a:cubicBezTo>
                    <a:pt x="8089" y="306"/>
                    <a:pt x="7769" y="389"/>
                    <a:pt x="7392" y="577"/>
                  </a:cubicBezTo>
                  <a:cubicBezTo>
                    <a:pt x="4907" y="1820"/>
                    <a:pt x="6042" y="6071"/>
                    <a:pt x="4715" y="6071"/>
                  </a:cubicBezTo>
                  <a:cubicBezTo>
                    <a:pt x="4613" y="6071"/>
                    <a:pt x="4498" y="6046"/>
                    <a:pt x="4366" y="5994"/>
                  </a:cubicBezTo>
                  <a:cubicBezTo>
                    <a:pt x="4361" y="5994"/>
                    <a:pt x="4357" y="5994"/>
                    <a:pt x="4352" y="5994"/>
                  </a:cubicBezTo>
                  <a:cubicBezTo>
                    <a:pt x="4210" y="5994"/>
                    <a:pt x="4040" y="5855"/>
                    <a:pt x="3891" y="5837"/>
                  </a:cubicBezTo>
                  <a:cubicBezTo>
                    <a:pt x="3790" y="5822"/>
                    <a:pt x="3692" y="5815"/>
                    <a:pt x="3597" y="5815"/>
                  </a:cubicBezTo>
                  <a:cubicBezTo>
                    <a:pt x="1554" y="5815"/>
                    <a:pt x="707" y="9067"/>
                    <a:pt x="345" y="10777"/>
                  </a:cubicBezTo>
                  <a:cubicBezTo>
                    <a:pt x="-614" y="15247"/>
                    <a:pt x="728" y="19440"/>
                    <a:pt x="754" y="19459"/>
                  </a:cubicBezTo>
                  <a:cubicBezTo>
                    <a:pt x="2473" y="20627"/>
                    <a:pt x="4855" y="21600"/>
                    <a:pt x="6998" y="21600"/>
                  </a:cubicBezTo>
                  <a:cubicBezTo>
                    <a:pt x="7833" y="21600"/>
                    <a:pt x="8632" y="21452"/>
                    <a:pt x="9341" y="21111"/>
                  </a:cubicBezTo>
                  <a:cubicBezTo>
                    <a:pt x="12086" y="19787"/>
                    <a:pt x="10679" y="17298"/>
                    <a:pt x="10635" y="16932"/>
                  </a:cubicBezTo>
                  <a:cubicBezTo>
                    <a:pt x="10502" y="15851"/>
                    <a:pt x="11126" y="15611"/>
                    <a:pt x="11876" y="15611"/>
                  </a:cubicBezTo>
                  <a:cubicBezTo>
                    <a:pt x="12448" y="15611"/>
                    <a:pt x="13094" y="15751"/>
                    <a:pt x="13534" y="15765"/>
                  </a:cubicBezTo>
                  <a:cubicBezTo>
                    <a:pt x="13583" y="15767"/>
                    <a:pt x="13633" y="15768"/>
                    <a:pt x="13682" y="15768"/>
                  </a:cubicBezTo>
                  <a:cubicBezTo>
                    <a:pt x="15531" y="15768"/>
                    <a:pt x="17388" y="14563"/>
                    <a:pt x="17071" y="12324"/>
                  </a:cubicBezTo>
                  <a:cubicBezTo>
                    <a:pt x="16820" y="10587"/>
                    <a:pt x="15487" y="9735"/>
                    <a:pt x="17687" y="7393"/>
                  </a:cubicBezTo>
                  <a:cubicBezTo>
                    <a:pt x="20986" y="3881"/>
                    <a:pt x="19406" y="277"/>
                    <a:pt x="17137" y="16"/>
                  </a:cubicBezTo>
                  <a:cubicBezTo>
                    <a:pt x="17046" y="5"/>
                    <a:pt x="16957" y="0"/>
                    <a:pt x="16870" y="0"/>
                  </a:cubicBezTo>
                  <a:close/>
                </a:path>
              </a:pathLst>
            </a:custGeom>
            <a:solidFill>
              <a:srgbClr val="75D9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" name="Google Shape;46;p7"/>
            <p:cNvSpPr/>
            <p:nvPr/>
          </p:nvSpPr>
          <p:spPr>
            <a:xfrm>
              <a:off x="3794951" y="3703555"/>
              <a:ext cx="990736" cy="103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10367" y="0"/>
                  </a:moveTo>
                  <a:cubicBezTo>
                    <a:pt x="10286" y="0"/>
                    <a:pt x="10204" y="42"/>
                    <a:pt x="10173" y="139"/>
                  </a:cubicBezTo>
                  <a:cubicBezTo>
                    <a:pt x="9581" y="1968"/>
                    <a:pt x="9394" y="3867"/>
                    <a:pt x="9394" y="5783"/>
                  </a:cubicBezTo>
                  <a:cubicBezTo>
                    <a:pt x="9394" y="7885"/>
                    <a:pt x="9587" y="9993"/>
                    <a:pt x="8953" y="12043"/>
                  </a:cubicBezTo>
                  <a:cubicBezTo>
                    <a:pt x="8941" y="12084"/>
                    <a:pt x="8941" y="12125"/>
                    <a:pt x="8953" y="12154"/>
                  </a:cubicBezTo>
                  <a:cubicBezTo>
                    <a:pt x="6356" y="14163"/>
                    <a:pt x="3903" y="16335"/>
                    <a:pt x="1844" y="18845"/>
                  </a:cubicBezTo>
                  <a:cubicBezTo>
                    <a:pt x="2115" y="17384"/>
                    <a:pt x="1777" y="15904"/>
                    <a:pt x="1693" y="14425"/>
                  </a:cubicBezTo>
                  <a:cubicBezTo>
                    <a:pt x="1590" y="12567"/>
                    <a:pt x="1765" y="10727"/>
                    <a:pt x="2502" y="8997"/>
                  </a:cubicBezTo>
                  <a:cubicBezTo>
                    <a:pt x="2560" y="8853"/>
                    <a:pt x="2441" y="8760"/>
                    <a:pt x="2314" y="8760"/>
                  </a:cubicBezTo>
                  <a:cubicBezTo>
                    <a:pt x="2230" y="8760"/>
                    <a:pt x="2144" y="8800"/>
                    <a:pt x="2103" y="8893"/>
                  </a:cubicBezTo>
                  <a:cubicBezTo>
                    <a:pt x="1451" y="10442"/>
                    <a:pt x="1228" y="12078"/>
                    <a:pt x="1258" y="13743"/>
                  </a:cubicBezTo>
                  <a:cubicBezTo>
                    <a:pt x="1294" y="15596"/>
                    <a:pt x="1874" y="17518"/>
                    <a:pt x="1306" y="19329"/>
                  </a:cubicBezTo>
                  <a:cubicBezTo>
                    <a:pt x="1288" y="19398"/>
                    <a:pt x="1300" y="19451"/>
                    <a:pt x="1336" y="19498"/>
                  </a:cubicBezTo>
                  <a:cubicBezTo>
                    <a:pt x="883" y="20086"/>
                    <a:pt x="442" y="20686"/>
                    <a:pt x="31" y="21309"/>
                  </a:cubicBezTo>
                  <a:cubicBezTo>
                    <a:pt x="-65" y="21459"/>
                    <a:pt x="78" y="21600"/>
                    <a:pt x="220" y="21600"/>
                  </a:cubicBezTo>
                  <a:cubicBezTo>
                    <a:pt x="283" y="21600"/>
                    <a:pt x="345" y="21573"/>
                    <a:pt x="388" y="21507"/>
                  </a:cubicBezTo>
                  <a:cubicBezTo>
                    <a:pt x="944" y="20651"/>
                    <a:pt x="1560" y="19829"/>
                    <a:pt x="2206" y="19043"/>
                  </a:cubicBezTo>
                  <a:cubicBezTo>
                    <a:pt x="2302" y="19038"/>
                    <a:pt x="2397" y="19036"/>
                    <a:pt x="2491" y="19036"/>
                  </a:cubicBezTo>
                  <a:cubicBezTo>
                    <a:pt x="4220" y="19036"/>
                    <a:pt x="5845" y="19806"/>
                    <a:pt x="7558" y="20010"/>
                  </a:cubicBezTo>
                  <a:cubicBezTo>
                    <a:pt x="8041" y="20068"/>
                    <a:pt x="8524" y="20096"/>
                    <a:pt x="9005" y="20096"/>
                  </a:cubicBezTo>
                  <a:cubicBezTo>
                    <a:pt x="10012" y="20096"/>
                    <a:pt x="11013" y="19975"/>
                    <a:pt x="11998" y="19754"/>
                  </a:cubicBezTo>
                  <a:cubicBezTo>
                    <a:pt x="12241" y="19699"/>
                    <a:pt x="12161" y="19365"/>
                    <a:pt x="11937" y="19365"/>
                  </a:cubicBezTo>
                  <a:cubicBezTo>
                    <a:pt x="11922" y="19365"/>
                    <a:pt x="11905" y="19366"/>
                    <a:pt x="11889" y="19370"/>
                  </a:cubicBezTo>
                  <a:cubicBezTo>
                    <a:pt x="10936" y="19586"/>
                    <a:pt x="9968" y="19700"/>
                    <a:pt x="9000" y="19700"/>
                  </a:cubicBezTo>
                  <a:cubicBezTo>
                    <a:pt x="8195" y="19700"/>
                    <a:pt x="7390" y="19621"/>
                    <a:pt x="6591" y="19457"/>
                  </a:cubicBezTo>
                  <a:cubicBezTo>
                    <a:pt x="5220" y="19177"/>
                    <a:pt x="3934" y="18659"/>
                    <a:pt x="2532" y="18648"/>
                  </a:cubicBezTo>
                  <a:cubicBezTo>
                    <a:pt x="4822" y="15969"/>
                    <a:pt x="7564" y="13691"/>
                    <a:pt x="10415" y="11554"/>
                  </a:cubicBezTo>
                  <a:cubicBezTo>
                    <a:pt x="10433" y="11560"/>
                    <a:pt x="10445" y="11571"/>
                    <a:pt x="10469" y="11577"/>
                  </a:cubicBezTo>
                  <a:cubicBezTo>
                    <a:pt x="11979" y="11816"/>
                    <a:pt x="13369" y="12462"/>
                    <a:pt x="14903" y="12655"/>
                  </a:cubicBezTo>
                  <a:cubicBezTo>
                    <a:pt x="15414" y="12719"/>
                    <a:pt x="15925" y="12749"/>
                    <a:pt x="16436" y="12749"/>
                  </a:cubicBezTo>
                  <a:cubicBezTo>
                    <a:pt x="17315" y="12749"/>
                    <a:pt x="18192" y="12659"/>
                    <a:pt x="19059" y="12498"/>
                  </a:cubicBezTo>
                  <a:cubicBezTo>
                    <a:pt x="19303" y="12454"/>
                    <a:pt x="19221" y="12115"/>
                    <a:pt x="18993" y="12115"/>
                  </a:cubicBezTo>
                  <a:cubicBezTo>
                    <a:pt x="18980" y="12115"/>
                    <a:pt x="18965" y="12116"/>
                    <a:pt x="18950" y="12119"/>
                  </a:cubicBezTo>
                  <a:cubicBezTo>
                    <a:pt x="18117" y="12273"/>
                    <a:pt x="17278" y="12355"/>
                    <a:pt x="16438" y="12355"/>
                  </a:cubicBezTo>
                  <a:cubicBezTo>
                    <a:pt x="15717" y="12355"/>
                    <a:pt x="14997" y="12295"/>
                    <a:pt x="14281" y="12165"/>
                  </a:cubicBezTo>
                  <a:cubicBezTo>
                    <a:pt x="13103" y="11950"/>
                    <a:pt x="12003" y="11472"/>
                    <a:pt x="10832" y="11245"/>
                  </a:cubicBezTo>
                  <a:cubicBezTo>
                    <a:pt x="11031" y="11100"/>
                    <a:pt x="11225" y="10954"/>
                    <a:pt x="11423" y="10809"/>
                  </a:cubicBezTo>
                  <a:cubicBezTo>
                    <a:pt x="15133" y="8089"/>
                    <a:pt x="18950" y="5363"/>
                    <a:pt x="21439" y="1485"/>
                  </a:cubicBezTo>
                  <a:cubicBezTo>
                    <a:pt x="21535" y="1335"/>
                    <a:pt x="21395" y="1194"/>
                    <a:pt x="21254" y="1194"/>
                  </a:cubicBezTo>
                  <a:cubicBezTo>
                    <a:pt x="21193" y="1194"/>
                    <a:pt x="21131" y="1221"/>
                    <a:pt x="21088" y="1286"/>
                  </a:cubicBezTo>
                  <a:cubicBezTo>
                    <a:pt x="18394" y="5474"/>
                    <a:pt x="14136" y="8292"/>
                    <a:pt x="10155" y="11245"/>
                  </a:cubicBezTo>
                  <a:cubicBezTo>
                    <a:pt x="9920" y="11426"/>
                    <a:pt x="9684" y="11600"/>
                    <a:pt x="9442" y="11781"/>
                  </a:cubicBezTo>
                  <a:cubicBezTo>
                    <a:pt x="9901" y="10045"/>
                    <a:pt x="9835" y="8275"/>
                    <a:pt x="9811" y="6487"/>
                  </a:cubicBezTo>
                  <a:cubicBezTo>
                    <a:pt x="9775" y="4373"/>
                    <a:pt x="9914" y="2276"/>
                    <a:pt x="10566" y="244"/>
                  </a:cubicBezTo>
                  <a:cubicBezTo>
                    <a:pt x="10613" y="97"/>
                    <a:pt x="10489" y="0"/>
                    <a:pt x="10367" y="0"/>
                  </a:cubicBezTo>
                  <a:close/>
                </a:path>
              </a:pathLst>
            </a:custGeom>
            <a:solidFill>
              <a:srgbClr val="449E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78" name="Texte du titre"/>
          <p:cNvSpPr txBox="1">
            <a:spLocks noGrp="1"/>
          </p:cNvSpPr>
          <p:nvPr>
            <p:ph type="title"/>
          </p:nvPr>
        </p:nvSpPr>
        <p:spPr>
          <a:xfrm>
            <a:off x="2672700" y="1304099"/>
            <a:ext cx="3798900" cy="72450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53B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785274" y="2083549"/>
            <a:ext cx="3573602" cy="1406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 algn="ctr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bg>
      <p:bgPr>
        <a:solidFill>
          <a:srgbClr val="9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e du titre"/>
          <p:cNvSpPr txBox="1">
            <a:spLocks noGrp="1"/>
          </p:cNvSpPr>
          <p:nvPr>
            <p:ph type="title"/>
          </p:nvPr>
        </p:nvSpPr>
        <p:spPr>
          <a:xfrm>
            <a:off x="3773925" y="507469"/>
            <a:ext cx="4666801" cy="1431302"/>
          </a:xfrm>
          <a:prstGeom prst="rect">
            <a:avLst/>
          </a:prstGeom>
        </p:spPr>
        <p:txBody>
          <a:bodyPr anchor="ctr"/>
          <a:lstStyle>
            <a:lvl1pPr algn="r">
              <a:defRPr sz="4000"/>
            </a:lvl1pPr>
          </a:lstStyle>
          <a:p>
            <a:r>
              <a:t>Texte du titre</a:t>
            </a:r>
          </a:p>
        </p:txBody>
      </p:sp>
      <p:sp>
        <p:nvSpPr>
          <p:cNvPr id="8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5693" y="2952300"/>
            <a:ext cx="2861401" cy="1132500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1pPr>
            <a:lvl2pPr marL="317500" indent="2794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2pPr>
            <a:lvl3pPr marL="317500" indent="7366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3pPr>
            <a:lvl4pPr marL="317500" indent="11938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4pPr>
            <a:lvl5pPr marL="317500" indent="1651000">
              <a:buClrTx/>
              <a:buSzTx/>
              <a:buFontTx/>
              <a:buNone/>
              <a:defRPr>
                <a:solidFill>
                  <a:srgbClr val="053B5C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6" name="Texte du titre"/>
          <p:cNvSpPr txBox="1">
            <a:spLocks noGrp="1"/>
          </p:cNvSpPr>
          <p:nvPr>
            <p:ph type="title"/>
          </p:nvPr>
        </p:nvSpPr>
        <p:spPr>
          <a:xfrm>
            <a:off x="694980" y="1715724"/>
            <a:ext cx="1952701" cy="693601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rgbClr val="053B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9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717525" y="552989"/>
            <a:ext cx="7709100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5"/>
          </a:solidFill>
          <a:uFillTx/>
          <a:latin typeface="Oswald"/>
          <a:ea typeface="Oswald"/>
          <a:cs typeface="Oswald"/>
          <a:sym typeface="Oswal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5"/>
          </a:solidFill>
          <a:uFillTx/>
          <a:latin typeface="Oswald"/>
          <a:ea typeface="Oswald"/>
          <a:cs typeface="Oswald"/>
          <a:sym typeface="Oswal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5"/>
          </a:solidFill>
          <a:uFillTx/>
          <a:latin typeface="Oswald"/>
          <a:ea typeface="Oswald"/>
          <a:cs typeface="Oswald"/>
          <a:sym typeface="Oswal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5"/>
          </a:solidFill>
          <a:uFillTx/>
          <a:latin typeface="Oswald"/>
          <a:ea typeface="Oswald"/>
          <a:cs typeface="Oswald"/>
          <a:sym typeface="Oswal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5"/>
          </a:solidFill>
          <a:uFillTx/>
          <a:latin typeface="Oswald"/>
          <a:ea typeface="Oswald"/>
          <a:cs typeface="Oswald"/>
          <a:sym typeface="Oswald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5"/>
          </a:solidFill>
          <a:uFillTx/>
          <a:latin typeface="Oswald"/>
          <a:ea typeface="Oswald"/>
          <a:cs typeface="Oswald"/>
          <a:sym typeface="Oswald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5"/>
          </a:solidFill>
          <a:uFillTx/>
          <a:latin typeface="Oswald"/>
          <a:ea typeface="Oswald"/>
          <a:cs typeface="Oswald"/>
          <a:sym typeface="Oswald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5"/>
          </a:solidFill>
          <a:uFillTx/>
          <a:latin typeface="Oswald"/>
          <a:ea typeface="Oswald"/>
          <a:cs typeface="Oswald"/>
          <a:sym typeface="Oswald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accent5"/>
          </a:solidFill>
          <a:uFillTx/>
          <a:latin typeface="Oswald"/>
          <a:ea typeface="Oswald"/>
          <a:cs typeface="Oswald"/>
          <a:sym typeface="Oswald"/>
        </a:defRPr>
      </a:lvl9pPr>
    </p:titleStyle>
    <p:bodyStyle>
      <a:lvl1pPr marL="457200" marR="0" indent="-3175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●"/>
        <a:tabLst/>
        <a:defRPr sz="1400" b="0" i="0" u="none" strike="noStrike" cap="none" spc="0" baseline="0">
          <a:solidFill>
            <a:schemeClr val="accent5"/>
          </a:solidFill>
          <a:uFillTx/>
          <a:latin typeface="Open Sans"/>
          <a:ea typeface="Open Sans"/>
          <a:cs typeface="Open Sans"/>
          <a:sym typeface="Open Sans"/>
        </a:defRPr>
      </a:lvl1pPr>
      <a:lvl2pPr marL="914400" marR="0" indent="-3175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○"/>
        <a:tabLst/>
        <a:defRPr sz="1400" b="0" i="0" u="none" strike="noStrike" cap="none" spc="0" baseline="0">
          <a:solidFill>
            <a:schemeClr val="accent5"/>
          </a:solidFill>
          <a:uFillTx/>
          <a:latin typeface="Open Sans"/>
          <a:ea typeface="Open Sans"/>
          <a:cs typeface="Open Sans"/>
          <a:sym typeface="Open Sans"/>
        </a:defRPr>
      </a:lvl2pPr>
      <a:lvl3pPr marL="1371600" marR="0" indent="-3175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■"/>
        <a:tabLst/>
        <a:defRPr sz="1400" b="0" i="0" u="none" strike="noStrike" cap="none" spc="0" baseline="0">
          <a:solidFill>
            <a:schemeClr val="accent5"/>
          </a:solidFill>
          <a:uFillTx/>
          <a:latin typeface="Open Sans"/>
          <a:ea typeface="Open Sans"/>
          <a:cs typeface="Open Sans"/>
          <a:sym typeface="Open Sans"/>
        </a:defRPr>
      </a:lvl3pPr>
      <a:lvl4pPr marL="1828800" marR="0" indent="-3175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●"/>
        <a:tabLst/>
        <a:defRPr sz="1400" b="0" i="0" u="none" strike="noStrike" cap="none" spc="0" baseline="0">
          <a:solidFill>
            <a:schemeClr val="accent5"/>
          </a:solidFill>
          <a:uFillTx/>
          <a:latin typeface="Open Sans"/>
          <a:ea typeface="Open Sans"/>
          <a:cs typeface="Open Sans"/>
          <a:sym typeface="Open Sans"/>
        </a:defRPr>
      </a:lvl4pPr>
      <a:lvl5pPr marL="2286000" marR="0" indent="-3175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○"/>
        <a:tabLst/>
        <a:defRPr sz="1400" b="0" i="0" u="none" strike="noStrike" cap="none" spc="0" baseline="0">
          <a:solidFill>
            <a:schemeClr val="accent5"/>
          </a:solidFill>
          <a:uFillTx/>
          <a:latin typeface="Open Sans"/>
          <a:ea typeface="Open Sans"/>
          <a:cs typeface="Open Sans"/>
          <a:sym typeface="Open Sans"/>
        </a:defRPr>
      </a:lvl5pPr>
      <a:lvl6pPr marL="2743200" marR="0" indent="-3175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■"/>
        <a:tabLst/>
        <a:defRPr sz="1400" b="0" i="0" u="none" strike="noStrike" cap="none" spc="0" baseline="0">
          <a:solidFill>
            <a:schemeClr val="accent5"/>
          </a:solidFill>
          <a:uFillTx/>
          <a:latin typeface="Open Sans"/>
          <a:ea typeface="Open Sans"/>
          <a:cs typeface="Open Sans"/>
          <a:sym typeface="Open Sans"/>
        </a:defRPr>
      </a:lvl6pPr>
      <a:lvl7pPr marL="3200400" marR="0" indent="-3175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●"/>
        <a:tabLst/>
        <a:defRPr sz="1400" b="0" i="0" u="none" strike="noStrike" cap="none" spc="0" baseline="0">
          <a:solidFill>
            <a:schemeClr val="accent5"/>
          </a:solidFill>
          <a:uFillTx/>
          <a:latin typeface="Open Sans"/>
          <a:ea typeface="Open Sans"/>
          <a:cs typeface="Open Sans"/>
          <a:sym typeface="Open Sans"/>
        </a:defRPr>
      </a:lvl7pPr>
      <a:lvl8pPr marL="3657600" marR="0" indent="-3175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○"/>
        <a:tabLst/>
        <a:defRPr sz="1400" b="0" i="0" u="none" strike="noStrike" cap="none" spc="0" baseline="0">
          <a:solidFill>
            <a:schemeClr val="accent5"/>
          </a:solidFill>
          <a:uFillTx/>
          <a:latin typeface="Open Sans"/>
          <a:ea typeface="Open Sans"/>
          <a:cs typeface="Open Sans"/>
          <a:sym typeface="Open Sans"/>
        </a:defRPr>
      </a:lvl8pPr>
      <a:lvl9pPr marL="4114800" marR="0" indent="-3175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■"/>
        <a:tabLst/>
        <a:defRPr sz="1400" b="0" i="0" u="none" strike="noStrike" cap="none" spc="0" baseline="0">
          <a:solidFill>
            <a:schemeClr val="accent5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688;p54"/>
          <p:cNvSpPr txBox="1">
            <a:spLocks noGrp="1"/>
          </p:cNvSpPr>
          <p:nvPr>
            <p:ph type="title"/>
          </p:nvPr>
        </p:nvSpPr>
        <p:spPr>
          <a:xfrm>
            <a:off x="2763224" y="1518124"/>
            <a:ext cx="5312702" cy="1104901"/>
          </a:xfrm>
          <a:prstGeom prst="rect">
            <a:avLst/>
          </a:prstGeom>
        </p:spPr>
        <p:txBody>
          <a:bodyPr/>
          <a:lstStyle>
            <a:lvl1pPr algn="l">
              <a:lnSpc>
                <a:spcPct val="107916"/>
              </a:lnSpc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Produce PLA plastics from lactate</a:t>
            </a:r>
          </a:p>
        </p:txBody>
      </p:sp>
      <p:sp>
        <p:nvSpPr>
          <p:cNvPr id="908" name="Google Shape;689;p54"/>
          <p:cNvSpPr txBox="1">
            <a:spLocks noGrp="1"/>
          </p:cNvSpPr>
          <p:nvPr>
            <p:ph type="body" sz="quarter" idx="1"/>
          </p:nvPr>
        </p:nvSpPr>
        <p:spPr>
          <a:xfrm>
            <a:off x="2640150" y="2452975"/>
            <a:ext cx="3863700" cy="358201"/>
          </a:xfrm>
          <a:prstGeom prst="rect">
            <a:avLst/>
          </a:prstGeom>
        </p:spPr>
        <p:txBody>
          <a:bodyPr/>
          <a:lstStyle>
            <a:lvl1pPr marL="0" indent="0" defTabSz="713231">
              <a:defRPr sz="1092"/>
            </a:lvl1pPr>
          </a:lstStyle>
          <a:p>
            <a:r>
              <a:t>Make plastic from milk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Google Shape;918;p63" descr="Google Shape;918;p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5" y="137413"/>
            <a:ext cx="2738622" cy="486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2" name="Google Shape;919;p63" descr="Google Shape;919;p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374" y="659049"/>
            <a:ext cx="3229426" cy="193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3" name="Google Shape;920;p63" descr="Google Shape;920;p63"/>
          <p:cNvPicPr>
            <a:picLocks noChangeAspect="1"/>
          </p:cNvPicPr>
          <p:nvPr/>
        </p:nvPicPr>
        <p:blipFill>
          <a:blip r:embed="rId4"/>
          <a:srcRect b="45346"/>
          <a:stretch>
            <a:fillRect/>
          </a:stretch>
        </p:blipFill>
        <p:spPr>
          <a:xfrm>
            <a:off x="6250825" y="87750"/>
            <a:ext cx="2893200" cy="2811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4" name="Google Shape;921;p63" descr="Google Shape;921;p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275" y="2978449"/>
            <a:ext cx="3521051" cy="2165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694;p55"/>
          <p:cNvSpPr/>
          <p:nvPr/>
        </p:nvSpPr>
        <p:spPr>
          <a:xfrm>
            <a:off x="1484178" y="3801464"/>
            <a:ext cx="1502582" cy="59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4" h="21600" extrusionOk="0">
                <a:moveTo>
                  <a:pt x="0" y="0"/>
                </a:moveTo>
                <a:cubicBezTo>
                  <a:pt x="997" y="3535"/>
                  <a:pt x="1608" y="7747"/>
                  <a:pt x="1905" y="11959"/>
                </a:cubicBezTo>
                <a:cubicBezTo>
                  <a:pt x="2188" y="15644"/>
                  <a:pt x="2084" y="18728"/>
                  <a:pt x="3856" y="20307"/>
                </a:cubicBezTo>
                <a:cubicBezTo>
                  <a:pt x="4320" y="20732"/>
                  <a:pt x="4914" y="20842"/>
                  <a:pt x="5528" y="20842"/>
                </a:cubicBezTo>
                <a:cubicBezTo>
                  <a:pt x="6189" y="20842"/>
                  <a:pt x="6873" y="20714"/>
                  <a:pt x="7441" y="20714"/>
                </a:cubicBezTo>
                <a:cubicBezTo>
                  <a:pt x="7513" y="20714"/>
                  <a:pt x="7583" y="20717"/>
                  <a:pt x="7651" y="20721"/>
                </a:cubicBezTo>
                <a:cubicBezTo>
                  <a:pt x="9943" y="20984"/>
                  <a:pt x="12191" y="21173"/>
                  <a:pt x="14543" y="21247"/>
                </a:cubicBezTo>
                <a:cubicBezTo>
                  <a:pt x="15689" y="21285"/>
                  <a:pt x="16820" y="21360"/>
                  <a:pt x="17982" y="21398"/>
                </a:cubicBezTo>
                <a:cubicBezTo>
                  <a:pt x="18273" y="21398"/>
                  <a:pt x="18968" y="21600"/>
                  <a:pt x="19661" y="21600"/>
                </a:cubicBezTo>
                <a:cubicBezTo>
                  <a:pt x="20634" y="21600"/>
                  <a:pt x="21600" y="21202"/>
                  <a:pt x="21435" y="19292"/>
                </a:cubicBezTo>
                <a:cubicBezTo>
                  <a:pt x="21405" y="19179"/>
                  <a:pt x="21375" y="19028"/>
                  <a:pt x="21375" y="18915"/>
                </a:cubicBezTo>
                <a:cubicBezTo>
                  <a:pt x="20467" y="19537"/>
                  <a:pt x="19539" y="19802"/>
                  <a:pt x="18609" y="19802"/>
                </a:cubicBezTo>
                <a:cubicBezTo>
                  <a:pt x="16613" y="19802"/>
                  <a:pt x="14600" y="18586"/>
                  <a:pt x="12712" y="17073"/>
                </a:cubicBezTo>
                <a:cubicBezTo>
                  <a:pt x="9840" y="14741"/>
                  <a:pt x="6922" y="11846"/>
                  <a:pt x="4287" y="8198"/>
                </a:cubicBezTo>
                <a:cubicBezTo>
                  <a:pt x="2680" y="6017"/>
                  <a:pt x="1251" y="3235"/>
                  <a:pt x="0" y="0"/>
                </a:cubicBezTo>
                <a:close/>
              </a:path>
            </a:pathLst>
          </a:custGeom>
          <a:solidFill>
            <a:srgbClr val="FFF8CD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11" name="Google Shape;695;p55"/>
          <p:cNvSpPr/>
          <p:nvPr/>
        </p:nvSpPr>
        <p:spPr>
          <a:xfrm>
            <a:off x="1189233" y="1508976"/>
            <a:ext cx="2007215" cy="285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7" h="21600" extrusionOk="0">
                <a:moveTo>
                  <a:pt x="7210" y="0"/>
                </a:moveTo>
                <a:cubicBezTo>
                  <a:pt x="1271" y="2319"/>
                  <a:pt x="-1041" y="8832"/>
                  <a:pt x="431" y="13454"/>
                </a:cubicBezTo>
                <a:cubicBezTo>
                  <a:pt x="2333" y="19431"/>
                  <a:pt x="11456" y="21553"/>
                  <a:pt x="18761" y="21600"/>
                </a:cubicBezTo>
                <a:cubicBezTo>
                  <a:pt x="18761" y="21592"/>
                  <a:pt x="18772" y="21576"/>
                  <a:pt x="18783" y="21569"/>
                </a:cubicBezTo>
                <a:cubicBezTo>
                  <a:pt x="19571" y="21284"/>
                  <a:pt x="19813" y="19605"/>
                  <a:pt x="19939" y="19037"/>
                </a:cubicBezTo>
                <a:cubicBezTo>
                  <a:pt x="20023" y="18682"/>
                  <a:pt x="20559" y="16837"/>
                  <a:pt x="19949" y="16545"/>
                </a:cubicBezTo>
                <a:cubicBezTo>
                  <a:pt x="19939" y="16545"/>
                  <a:pt x="19939" y="16553"/>
                  <a:pt x="19939" y="16553"/>
                </a:cubicBezTo>
                <a:cubicBezTo>
                  <a:pt x="19296" y="16611"/>
                  <a:pt x="18643" y="16640"/>
                  <a:pt x="17985" y="16640"/>
                </a:cubicBezTo>
                <a:cubicBezTo>
                  <a:pt x="13299" y="16640"/>
                  <a:pt x="8398" y="15169"/>
                  <a:pt x="5549" y="12334"/>
                </a:cubicBezTo>
                <a:cubicBezTo>
                  <a:pt x="2596" y="9408"/>
                  <a:pt x="3910" y="4763"/>
                  <a:pt x="8587" y="3383"/>
                </a:cubicBezTo>
                <a:cubicBezTo>
                  <a:pt x="8083" y="2271"/>
                  <a:pt x="7641" y="1136"/>
                  <a:pt x="7210" y="0"/>
                </a:cubicBezTo>
                <a:close/>
              </a:path>
            </a:pathLst>
          </a:custGeom>
          <a:solidFill>
            <a:srgbClr val="FFF8CD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12" name="Google Shape;696;p55"/>
          <p:cNvSpPr/>
          <p:nvPr/>
        </p:nvSpPr>
        <p:spPr>
          <a:xfrm>
            <a:off x="1132135" y="1494393"/>
            <a:ext cx="1963852" cy="2881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4" h="21600" extrusionOk="0">
                <a:moveTo>
                  <a:pt x="8433" y="0"/>
                </a:moveTo>
                <a:cubicBezTo>
                  <a:pt x="4747" y="969"/>
                  <a:pt x="2551" y="3423"/>
                  <a:pt x="1252" y="5775"/>
                </a:cubicBezTo>
                <a:cubicBezTo>
                  <a:pt x="-115" y="8283"/>
                  <a:pt x="-474" y="11448"/>
                  <a:pt x="736" y="14019"/>
                </a:cubicBezTo>
                <a:cubicBezTo>
                  <a:pt x="1857" y="16402"/>
                  <a:pt x="4209" y="18121"/>
                  <a:pt x="7548" y="19333"/>
                </a:cubicBezTo>
                <a:cubicBezTo>
                  <a:pt x="10965" y="20565"/>
                  <a:pt x="14873" y="21600"/>
                  <a:pt x="18804" y="21600"/>
                </a:cubicBezTo>
                <a:cubicBezTo>
                  <a:pt x="19357" y="21600"/>
                  <a:pt x="19912" y="21580"/>
                  <a:pt x="20465" y="21536"/>
                </a:cubicBezTo>
                <a:cubicBezTo>
                  <a:pt x="20488" y="21536"/>
                  <a:pt x="20510" y="21536"/>
                  <a:pt x="20521" y="21544"/>
                </a:cubicBezTo>
                <a:cubicBezTo>
                  <a:pt x="20745" y="21442"/>
                  <a:pt x="20936" y="21341"/>
                  <a:pt x="21104" y="21223"/>
                </a:cubicBezTo>
                <a:cubicBezTo>
                  <a:pt x="21036" y="21224"/>
                  <a:pt x="20967" y="21224"/>
                  <a:pt x="20899" y="21224"/>
                </a:cubicBezTo>
                <a:cubicBezTo>
                  <a:pt x="12814" y="21224"/>
                  <a:pt x="2972" y="18932"/>
                  <a:pt x="994" y="13183"/>
                </a:cubicBezTo>
                <a:cubicBezTo>
                  <a:pt x="-496" y="8822"/>
                  <a:pt x="2002" y="2375"/>
                  <a:pt x="8590" y="344"/>
                </a:cubicBezTo>
                <a:cubicBezTo>
                  <a:pt x="8534" y="227"/>
                  <a:pt x="8489" y="117"/>
                  <a:pt x="8433" y="0"/>
                </a:cubicBezTo>
                <a:close/>
              </a:path>
            </a:pathLst>
          </a:custGeom>
          <a:solidFill>
            <a:srgbClr val="F49432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13" name="Google Shape;697;p55"/>
          <p:cNvSpPr/>
          <p:nvPr/>
        </p:nvSpPr>
        <p:spPr>
          <a:xfrm>
            <a:off x="1758361" y="915807"/>
            <a:ext cx="177242" cy="90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2962" y="1247"/>
                  <a:pt x="5211" y="8247"/>
                  <a:pt x="0" y="21237"/>
                </a:cubicBezTo>
                <a:cubicBezTo>
                  <a:pt x="967" y="21482"/>
                  <a:pt x="1922" y="21600"/>
                  <a:pt x="2868" y="21600"/>
                </a:cubicBezTo>
                <a:cubicBezTo>
                  <a:pt x="10768" y="21600"/>
                  <a:pt x="17857" y="13392"/>
                  <a:pt x="21600" y="0"/>
                </a:cubicBezTo>
                <a:close/>
              </a:path>
            </a:pathLst>
          </a:custGeom>
          <a:solidFill>
            <a:srgbClr val="F49432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14" name="Google Shape;698;p55"/>
          <p:cNvSpPr/>
          <p:nvPr/>
        </p:nvSpPr>
        <p:spPr>
          <a:xfrm>
            <a:off x="1758361" y="915807"/>
            <a:ext cx="348229" cy="378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94" y="0"/>
                </a:moveTo>
                <a:cubicBezTo>
                  <a:pt x="9377" y="3191"/>
                  <a:pt x="5234" y="5147"/>
                  <a:pt x="1370" y="5147"/>
                </a:cubicBezTo>
                <a:cubicBezTo>
                  <a:pt x="909" y="5147"/>
                  <a:pt x="449" y="5118"/>
                  <a:pt x="0" y="5060"/>
                </a:cubicBezTo>
                <a:cubicBezTo>
                  <a:pt x="3234" y="9468"/>
                  <a:pt x="7762" y="16017"/>
                  <a:pt x="8537" y="21139"/>
                </a:cubicBezTo>
                <a:cubicBezTo>
                  <a:pt x="9669" y="21451"/>
                  <a:pt x="10808" y="21600"/>
                  <a:pt x="11933" y="21600"/>
                </a:cubicBezTo>
                <a:cubicBezTo>
                  <a:pt x="15311" y="21600"/>
                  <a:pt x="18560" y="20261"/>
                  <a:pt x="21083" y="17984"/>
                </a:cubicBezTo>
                <a:cubicBezTo>
                  <a:pt x="21277" y="17805"/>
                  <a:pt x="21406" y="17805"/>
                  <a:pt x="21600" y="17805"/>
                </a:cubicBezTo>
                <a:cubicBezTo>
                  <a:pt x="21471" y="17685"/>
                  <a:pt x="21600" y="17506"/>
                  <a:pt x="21600" y="17388"/>
                </a:cubicBezTo>
                <a:cubicBezTo>
                  <a:pt x="21541" y="17478"/>
                  <a:pt x="21488" y="17520"/>
                  <a:pt x="21435" y="17520"/>
                </a:cubicBezTo>
                <a:cubicBezTo>
                  <a:pt x="21316" y="17520"/>
                  <a:pt x="21198" y="17303"/>
                  <a:pt x="21018" y="16970"/>
                </a:cubicBezTo>
                <a:cubicBezTo>
                  <a:pt x="17784" y="11611"/>
                  <a:pt x="13710" y="5656"/>
                  <a:pt x="10994" y="0"/>
                </a:cubicBezTo>
                <a:close/>
              </a:path>
            </a:pathLst>
          </a:custGeom>
          <a:solidFill>
            <a:srgbClr val="FFF8CD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15" name="Google Shape;699;p55"/>
          <p:cNvSpPr/>
          <p:nvPr/>
        </p:nvSpPr>
        <p:spPr>
          <a:xfrm>
            <a:off x="1846978" y="1199339"/>
            <a:ext cx="356558" cy="164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3" y="0"/>
                </a:moveTo>
                <a:cubicBezTo>
                  <a:pt x="15663" y="276"/>
                  <a:pt x="15663" y="410"/>
                  <a:pt x="15601" y="821"/>
                </a:cubicBezTo>
                <a:cubicBezTo>
                  <a:pt x="13326" y="7761"/>
                  <a:pt x="9584" y="11446"/>
                  <a:pt x="5779" y="11446"/>
                </a:cubicBezTo>
                <a:cubicBezTo>
                  <a:pt x="4407" y="11446"/>
                  <a:pt x="3027" y="10966"/>
                  <a:pt x="1705" y="9986"/>
                </a:cubicBezTo>
                <a:cubicBezTo>
                  <a:pt x="1264" y="13955"/>
                  <a:pt x="696" y="17510"/>
                  <a:pt x="0" y="21203"/>
                </a:cubicBezTo>
                <a:cubicBezTo>
                  <a:pt x="128" y="20931"/>
                  <a:pt x="317" y="20931"/>
                  <a:pt x="507" y="20931"/>
                </a:cubicBezTo>
                <a:cubicBezTo>
                  <a:pt x="1739" y="21375"/>
                  <a:pt x="2965" y="21600"/>
                  <a:pt x="4184" y="21600"/>
                </a:cubicBezTo>
                <a:cubicBezTo>
                  <a:pt x="7457" y="21600"/>
                  <a:pt x="10649" y="19980"/>
                  <a:pt x="13643" y="16689"/>
                </a:cubicBezTo>
                <a:cubicBezTo>
                  <a:pt x="16738" y="13407"/>
                  <a:pt x="18948" y="8211"/>
                  <a:pt x="21600" y="3831"/>
                </a:cubicBezTo>
                <a:cubicBezTo>
                  <a:pt x="21474" y="3559"/>
                  <a:pt x="21347" y="3010"/>
                  <a:pt x="21347" y="2738"/>
                </a:cubicBezTo>
                <a:cubicBezTo>
                  <a:pt x="21209" y="2747"/>
                  <a:pt x="21070" y="2751"/>
                  <a:pt x="20932" y="2751"/>
                </a:cubicBezTo>
                <a:cubicBezTo>
                  <a:pt x="19105" y="2751"/>
                  <a:pt x="17248" y="1909"/>
                  <a:pt x="15663" y="0"/>
                </a:cubicBezTo>
                <a:close/>
              </a:path>
            </a:pathLst>
          </a:custGeom>
          <a:solidFill>
            <a:srgbClr val="F49432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16" name="Google Shape;700;p55"/>
          <p:cNvSpPr/>
          <p:nvPr/>
        </p:nvSpPr>
        <p:spPr>
          <a:xfrm>
            <a:off x="1849085" y="1220210"/>
            <a:ext cx="1011271" cy="852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26" y="0"/>
                </a:moveTo>
                <a:cubicBezTo>
                  <a:pt x="6196" y="2481"/>
                  <a:pt x="3727" y="3501"/>
                  <a:pt x="1391" y="3501"/>
                </a:cubicBezTo>
                <a:cubicBezTo>
                  <a:pt x="918" y="3501"/>
                  <a:pt x="450" y="3459"/>
                  <a:pt x="0" y="3379"/>
                </a:cubicBezTo>
                <a:cubicBezTo>
                  <a:pt x="44" y="3432"/>
                  <a:pt x="67" y="3458"/>
                  <a:pt x="67" y="3511"/>
                </a:cubicBezTo>
                <a:cubicBezTo>
                  <a:pt x="1291" y="8475"/>
                  <a:pt x="4298" y="20620"/>
                  <a:pt x="4498" y="21438"/>
                </a:cubicBezTo>
                <a:cubicBezTo>
                  <a:pt x="4498" y="21517"/>
                  <a:pt x="4520" y="21544"/>
                  <a:pt x="4498" y="21597"/>
                </a:cubicBezTo>
                <a:cubicBezTo>
                  <a:pt x="4639" y="21599"/>
                  <a:pt x="4779" y="21600"/>
                  <a:pt x="4920" y="21600"/>
                </a:cubicBezTo>
                <a:cubicBezTo>
                  <a:pt x="7891" y="21600"/>
                  <a:pt x="10798" y="21064"/>
                  <a:pt x="13583" y="19854"/>
                </a:cubicBezTo>
                <a:cubicBezTo>
                  <a:pt x="16589" y="18560"/>
                  <a:pt x="18927" y="16422"/>
                  <a:pt x="21600" y="14547"/>
                </a:cubicBezTo>
                <a:cubicBezTo>
                  <a:pt x="19150" y="12198"/>
                  <a:pt x="9441" y="2666"/>
                  <a:pt x="7326" y="0"/>
                </a:cubicBezTo>
                <a:close/>
              </a:path>
            </a:pathLst>
          </a:custGeom>
          <a:solidFill>
            <a:srgbClr val="FFF8CD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17" name="Google Shape;701;p55"/>
          <p:cNvSpPr/>
          <p:nvPr/>
        </p:nvSpPr>
        <p:spPr>
          <a:xfrm>
            <a:off x="2026010" y="1760216"/>
            <a:ext cx="909397" cy="415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extrusionOk="0">
                <a:moveTo>
                  <a:pt x="18768" y="0"/>
                </a:moveTo>
                <a:cubicBezTo>
                  <a:pt x="18840" y="157"/>
                  <a:pt x="18953" y="299"/>
                  <a:pt x="19081" y="433"/>
                </a:cubicBezTo>
                <a:cubicBezTo>
                  <a:pt x="18973" y="279"/>
                  <a:pt x="18869" y="133"/>
                  <a:pt x="18768" y="0"/>
                </a:cubicBezTo>
                <a:close/>
                <a:moveTo>
                  <a:pt x="19081" y="433"/>
                </a:moveTo>
                <a:cubicBezTo>
                  <a:pt x="19304" y="756"/>
                  <a:pt x="19539" y="1121"/>
                  <a:pt x="19771" y="1495"/>
                </a:cubicBezTo>
                <a:cubicBezTo>
                  <a:pt x="19810" y="1415"/>
                  <a:pt x="19845" y="1336"/>
                  <a:pt x="19830" y="1300"/>
                </a:cubicBezTo>
                <a:cubicBezTo>
                  <a:pt x="19679" y="972"/>
                  <a:pt x="19348" y="715"/>
                  <a:pt x="19081" y="433"/>
                </a:cubicBezTo>
                <a:close/>
                <a:moveTo>
                  <a:pt x="19771" y="1495"/>
                </a:moveTo>
                <a:cubicBezTo>
                  <a:pt x="19748" y="1541"/>
                  <a:pt x="19724" y="1588"/>
                  <a:pt x="19706" y="1625"/>
                </a:cubicBezTo>
                <a:cubicBezTo>
                  <a:pt x="13357" y="12701"/>
                  <a:pt x="7621" y="16490"/>
                  <a:pt x="1212" y="16490"/>
                </a:cubicBezTo>
                <a:cubicBezTo>
                  <a:pt x="943" y="16490"/>
                  <a:pt x="673" y="16483"/>
                  <a:pt x="401" y="16471"/>
                </a:cubicBezTo>
                <a:cubicBezTo>
                  <a:pt x="105" y="16471"/>
                  <a:pt x="550" y="14521"/>
                  <a:pt x="550" y="13979"/>
                </a:cubicBezTo>
                <a:cubicBezTo>
                  <a:pt x="550" y="13979"/>
                  <a:pt x="549" y="13979"/>
                  <a:pt x="549" y="13979"/>
                </a:cubicBezTo>
                <a:cubicBezTo>
                  <a:pt x="494" y="13979"/>
                  <a:pt x="-67" y="18865"/>
                  <a:pt x="6" y="20642"/>
                </a:cubicBezTo>
                <a:cubicBezTo>
                  <a:pt x="80" y="20642"/>
                  <a:pt x="105" y="20642"/>
                  <a:pt x="179" y="20697"/>
                </a:cubicBezTo>
                <a:cubicBezTo>
                  <a:pt x="979" y="21335"/>
                  <a:pt x="1858" y="21600"/>
                  <a:pt x="2779" y="21600"/>
                </a:cubicBezTo>
                <a:cubicBezTo>
                  <a:pt x="5923" y="21600"/>
                  <a:pt x="9565" y="18507"/>
                  <a:pt x="12276" y="16579"/>
                </a:cubicBezTo>
                <a:cubicBezTo>
                  <a:pt x="16102" y="13761"/>
                  <a:pt x="18620" y="10728"/>
                  <a:pt x="21533" y="4498"/>
                </a:cubicBezTo>
                <a:cubicBezTo>
                  <a:pt x="21497" y="4498"/>
                  <a:pt x="20655" y="2922"/>
                  <a:pt x="19771" y="1495"/>
                </a:cubicBezTo>
                <a:close/>
              </a:path>
            </a:pathLst>
          </a:custGeom>
          <a:solidFill>
            <a:srgbClr val="F49432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18" name="Google Shape;702;p55"/>
          <p:cNvSpPr/>
          <p:nvPr/>
        </p:nvSpPr>
        <p:spPr>
          <a:xfrm>
            <a:off x="2239997" y="2134473"/>
            <a:ext cx="182477" cy="186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62" y="0"/>
                </a:moveTo>
                <a:cubicBezTo>
                  <a:pt x="9875" y="1570"/>
                  <a:pt x="4937" y="2778"/>
                  <a:pt x="0" y="3502"/>
                </a:cubicBezTo>
                <a:cubicBezTo>
                  <a:pt x="2965" y="9415"/>
                  <a:pt x="5432" y="15447"/>
                  <a:pt x="7778" y="21482"/>
                </a:cubicBezTo>
                <a:lnTo>
                  <a:pt x="7899" y="21482"/>
                </a:lnTo>
                <a:cubicBezTo>
                  <a:pt x="8631" y="21558"/>
                  <a:pt x="9348" y="21600"/>
                  <a:pt x="10046" y="21600"/>
                </a:cubicBezTo>
                <a:cubicBezTo>
                  <a:pt x="14668" y="21600"/>
                  <a:pt x="18599" y="19870"/>
                  <a:pt x="21600" y="16411"/>
                </a:cubicBezTo>
                <a:cubicBezTo>
                  <a:pt x="19009" y="11225"/>
                  <a:pt x="16538" y="5551"/>
                  <a:pt x="14562" y="0"/>
                </a:cubicBezTo>
                <a:close/>
              </a:path>
            </a:pathLst>
          </a:custGeom>
          <a:solidFill>
            <a:srgbClr val="FFF8CD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19" name="Google Shape;703;p55"/>
          <p:cNvSpPr/>
          <p:nvPr/>
        </p:nvSpPr>
        <p:spPr>
          <a:xfrm>
            <a:off x="2489162" y="2014615"/>
            <a:ext cx="323210" cy="29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53" y="0"/>
                </a:moveTo>
                <a:cubicBezTo>
                  <a:pt x="11079" y="1739"/>
                  <a:pt x="7665" y="3100"/>
                  <a:pt x="4250" y="4385"/>
                </a:cubicBezTo>
                <a:cubicBezTo>
                  <a:pt x="2858" y="4765"/>
                  <a:pt x="1463" y="5293"/>
                  <a:pt x="0" y="5899"/>
                </a:cubicBezTo>
                <a:lnTo>
                  <a:pt x="70" y="5973"/>
                </a:lnTo>
                <a:cubicBezTo>
                  <a:pt x="3067" y="10814"/>
                  <a:pt x="5295" y="16336"/>
                  <a:pt x="7665" y="21555"/>
                </a:cubicBezTo>
                <a:cubicBezTo>
                  <a:pt x="7711" y="21555"/>
                  <a:pt x="7757" y="21521"/>
                  <a:pt x="7845" y="21521"/>
                </a:cubicBezTo>
                <a:cubicBezTo>
                  <a:pt x="7889" y="21521"/>
                  <a:pt x="7944" y="21531"/>
                  <a:pt x="8013" y="21555"/>
                </a:cubicBezTo>
                <a:cubicBezTo>
                  <a:pt x="8486" y="21586"/>
                  <a:pt x="8948" y="21600"/>
                  <a:pt x="9399" y="21600"/>
                </a:cubicBezTo>
                <a:cubicBezTo>
                  <a:pt x="14588" y="21600"/>
                  <a:pt x="18331" y="19579"/>
                  <a:pt x="21600" y="15125"/>
                </a:cubicBezTo>
                <a:cubicBezTo>
                  <a:pt x="21459" y="15051"/>
                  <a:pt x="21250" y="14975"/>
                  <a:pt x="21182" y="14748"/>
                </a:cubicBezTo>
                <a:cubicBezTo>
                  <a:pt x="19787" y="12479"/>
                  <a:pt x="18883" y="9833"/>
                  <a:pt x="17768" y="7487"/>
                </a:cubicBezTo>
                <a:cubicBezTo>
                  <a:pt x="16652" y="4992"/>
                  <a:pt x="15398" y="2646"/>
                  <a:pt x="14353" y="227"/>
                </a:cubicBezTo>
                <a:lnTo>
                  <a:pt x="14353" y="0"/>
                </a:lnTo>
                <a:close/>
              </a:path>
            </a:pathLst>
          </a:custGeom>
          <a:solidFill>
            <a:srgbClr val="FFF8CD"/>
          </a:solidFill>
          <a:ln w="19800" cap="rnd">
            <a:solidFill>
              <a:srgbClr val="555555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20" name="Google Shape;704;p55"/>
          <p:cNvSpPr txBox="1">
            <a:spLocks noGrp="1"/>
          </p:cNvSpPr>
          <p:nvPr>
            <p:ph type="title"/>
          </p:nvPr>
        </p:nvSpPr>
        <p:spPr>
          <a:xfrm>
            <a:off x="2812370" y="2312375"/>
            <a:ext cx="5760301" cy="851101"/>
          </a:xfrm>
          <a:prstGeom prst="rect">
            <a:avLst/>
          </a:prstGeom>
        </p:spPr>
        <p:txBody>
          <a:bodyPr/>
          <a:lstStyle>
            <a:lvl1pPr defTabSz="658368">
              <a:defRPr sz="4320"/>
            </a:lvl1pPr>
          </a:lstStyle>
          <a:p>
            <a:r>
              <a:t>It all began ...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709;p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31634"/>
          <a:stretch/>
        </p:blipFill>
        <p:spPr>
          <a:xfrm>
            <a:off x="4613556" y="0"/>
            <a:ext cx="4546636" cy="5142391"/>
          </a:xfrm>
          <a:prstGeom prst="rect">
            <a:avLst/>
          </a:prstGeom>
          <a:ln w="12700">
            <a:miter lim="400000"/>
          </a:ln>
        </p:spPr>
      </p:pic>
      <p:sp>
        <p:nvSpPr>
          <p:cNvPr id="923" name="Google Shape;710;p56"/>
          <p:cNvSpPr txBox="1">
            <a:spLocks noGrp="1"/>
          </p:cNvSpPr>
          <p:nvPr>
            <p:ph type="title"/>
          </p:nvPr>
        </p:nvSpPr>
        <p:spPr>
          <a:xfrm>
            <a:off x="611678" y="1629774"/>
            <a:ext cx="3480001" cy="2246402"/>
          </a:xfrm>
          <a:prstGeom prst="rect">
            <a:avLst/>
          </a:prstGeom>
        </p:spPr>
        <p:txBody>
          <a:bodyPr/>
          <a:lstStyle/>
          <a:p>
            <a:r>
              <a:t>... with a cat!!!</a:t>
            </a:r>
          </a:p>
        </p:txBody>
      </p:sp>
      <p:sp>
        <p:nvSpPr>
          <p:cNvPr id="924" name="Google Shape;711;p56"/>
          <p:cNvSpPr/>
          <p:nvPr/>
        </p:nvSpPr>
        <p:spPr>
          <a:xfrm>
            <a:off x="4578781" y="-55445"/>
            <a:ext cx="69550" cy="5176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416" h="21600" extrusionOk="0">
                <a:moveTo>
                  <a:pt x="4844" y="21600"/>
                </a:moveTo>
                <a:cubicBezTo>
                  <a:pt x="4844" y="19559"/>
                  <a:pt x="-583" y="17478"/>
                  <a:pt x="13008" y="15482"/>
                </a:cubicBezTo>
                <a:cubicBezTo>
                  <a:pt x="15637" y="15096"/>
                  <a:pt x="4746" y="14730"/>
                  <a:pt x="3360" y="14338"/>
                </a:cubicBezTo>
                <a:cubicBezTo>
                  <a:pt x="1612" y="13843"/>
                  <a:pt x="13272" y="13361"/>
                  <a:pt x="11524" y="12867"/>
                </a:cubicBezTo>
                <a:cubicBezTo>
                  <a:pt x="8994" y="12150"/>
                  <a:pt x="1080" y="11436"/>
                  <a:pt x="3360" y="10718"/>
                </a:cubicBezTo>
                <a:cubicBezTo>
                  <a:pt x="5223" y="10132"/>
                  <a:pt x="12849" y="9552"/>
                  <a:pt x="10782" y="8967"/>
                </a:cubicBezTo>
                <a:cubicBezTo>
                  <a:pt x="8696" y="8376"/>
                  <a:pt x="745" y="7773"/>
                  <a:pt x="4844" y="7192"/>
                </a:cubicBezTo>
                <a:cubicBezTo>
                  <a:pt x="14611" y="5809"/>
                  <a:pt x="14983" y="4305"/>
                  <a:pt x="2618" y="2942"/>
                </a:cubicBezTo>
                <a:cubicBezTo>
                  <a:pt x="-5963" y="1997"/>
                  <a:pt x="9299" y="983"/>
                  <a:pt x="9299" y="0"/>
                </a:cubicBezTo>
              </a:path>
            </a:pathLst>
          </a:custGeom>
          <a:ln w="76200">
            <a:solidFill>
              <a:srgbClr val="9BD3D4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716;p57"/>
          <p:cNvSpPr txBox="1">
            <a:spLocks noGrp="1"/>
          </p:cNvSpPr>
          <p:nvPr>
            <p:ph type="body" sz="quarter" idx="1"/>
          </p:nvPr>
        </p:nvSpPr>
        <p:spPr>
          <a:xfrm>
            <a:off x="709174" y="1487762"/>
            <a:ext cx="2102101" cy="1451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SzTx/>
              <a:buNone/>
            </a:lvl1pPr>
          </a:lstStyle>
          <a:p>
            <a:r>
              <a:t>One night in 1897, Mr. Spitler left a bottle of vinegar on the counter of his laboratory.</a:t>
            </a:r>
          </a:p>
        </p:txBody>
      </p:sp>
      <p:sp>
        <p:nvSpPr>
          <p:cNvPr id="929" name="Google Shape;717;p57"/>
          <p:cNvSpPr txBox="1">
            <a:spLocks noGrp="1"/>
          </p:cNvSpPr>
          <p:nvPr>
            <p:ph type="body" idx="21"/>
          </p:nvPr>
        </p:nvSpPr>
        <p:spPr>
          <a:xfrm>
            <a:off x="3521025" y="250429"/>
            <a:ext cx="2102100" cy="19127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600"/>
              </a:spcBef>
              <a:buClr>
                <a:srgbClr val="555555"/>
              </a:buClr>
              <a:buSzTx/>
              <a:buNone/>
              <a:defRPr sz="1600">
                <a:solidFill>
                  <a:srgbClr val="555555"/>
                </a:solidFill>
              </a:defRPr>
            </a:lvl1pPr>
          </a:lstStyle>
          <a:p>
            <a:r>
              <a:t>The careless cat, however, threw the bottle and the liquid rolled on the counter and finally fell into the animal's milk.</a:t>
            </a:r>
          </a:p>
        </p:txBody>
      </p:sp>
      <p:grpSp>
        <p:nvGrpSpPr>
          <p:cNvPr id="970" name="Google Shape;718;p57"/>
          <p:cNvGrpSpPr/>
          <p:nvPr/>
        </p:nvGrpSpPr>
        <p:grpSpPr>
          <a:xfrm>
            <a:off x="899178" y="3164981"/>
            <a:ext cx="1725368" cy="1771776"/>
            <a:chOff x="0" y="0"/>
            <a:chExt cx="1725367" cy="1771775"/>
          </a:xfrm>
        </p:grpSpPr>
        <p:sp>
          <p:nvSpPr>
            <p:cNvPr id="930" name="Google Shape;719;p57"/>
            <p:cNvSpPr/>
            <p:nvPr/>
          </p:nvSpPr>
          <p:spPr>
            <a:xfrm>
              <a:off x="1016081" y="741119"/>
              <a:ext cx="329408" cy="74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extrusionOk="0">
                  <a:moveTo>
                    <a:pt x="6879" y="2331"/>
                  </a:moveTo>
                  <a:cubicBezTo>
                    <a:pt x="7400" y="2331"/>
                    <a:pt x="7898" y="2408"/>
                    <a:pt x="8285" y="2521"/>
                  </a:cubicBezTo>
                  <a:cubicBezTo>
                    <a:pt x="9347" y="2903"/>
                    <a:pt x="9213" y="3519"/>
                    <a:pt x="8285" y="3871"/>
                  </a:cubicBezTo>
                  <a:cubicBezTo>
                    <a:pt x="7844" y="4040"/>
                    <a:pt x="7312" y="4128"/>
                    <a:pt x="6800" y="4128"/>
                  </a:cubicBezTo>
                  <a:cubicBezTo>
                    <a:pt x="6155" y="4128"/>
                    <a:pt x="5540" y="3988"/>
                    <a:pt x="5169" y="3695"/>
                  </a:cubicBezTo>
                  <a:cubicBezTo>
                    <a:pt x="4573" y="3255"/>
                    <a:pt x="4906" y="2669"/>
                    <a:pt x="5833" y="2405"/>
                  </a:cubicBezTo>
                  <a:cubicBezTo>
                    <a:pt x="5856" y="2395"/>
                    <a:pt x="5877" y="2392"/>
                    <a:pt x="5900" y="2392"/>
                  </a:cubicBezTo>
                  <a:cubicBezTo>
                    <a:pt x="5944" y="2392"/>
                    <a:pt x="5988" y="2405"/>
                    <a:pt x="6032" y="2405"/>
                  </a:cubicBezTo>
                  <a:cubicBezTo>
                    <a:pt x="6310" y="2353"/>
                    <a:pt x="6599" y="2331"/>
                    <a:pt x="6879" y="2331"/>
                  </a:cubicBezTo>
                  <a:close/>
                  <a:moveTo>
                    <a:pt x="13128" y="5185"/>
                  </a:moveTo>
                  <a:cubicBezTo>
                    <a:pt x="13495" y="5185"/>
                    <a:pt x="13660" y="5294"/>
                    <a:pt x="13721" y="5425"/>
                  </a:cubicBezTo>
                  <a:lnTo>
                    <a:pt x="13852" y="5425"/>
                  </a:lnTo>
                  <a:cubicBezTo>
                    <a:pt x="13852" y="5366"/>
                    <a:pt x="13852" y="5249"/>
                    <a:pt x="14118" y="5249"/>
                  </a:cubicBezTo>
                  <a:cubicBezTo>
                    <a:pt x="14269" y="5236"/>
                    <a:pt x="14417" y="5231"/>
                    <a:pt x="14564" y="5231"/>
                  </a:cubicBezTo>
                  <a:cubicBezTo>
                    <a:pt x="16154" y="5231"/>
                    <a:pt x="17448" y="5926"/>
                    <a:pt x="17630" y="6598"/>
                  </a:cubicBezTo>
                  <a:cubicBezTo>
                    <a:pt x="17896" y="7448"/>
                    <a:pt x="16437" y="8093"/>
                    <a:pt x="14648" y="8211"/>
                  </a:cubicBezTo>
                  <a:cubicBezTo>
                    <a:pt x="14457" y="8224"/>
                    <a:pt x="14267" y="8229"/>
                    <a:pt x="14078" y="8229"/>
                  </a:cubicBezTo>
                  <a:cubicBezTo>
                    <a:pt x="12505" y="8229"/>
                    <a:pt x="11086" y="7798"/>
                    <a:pt x="10671" y="7037"/>
                  </a:cubicBezTo>
                  <a:cubicBezTo>
                    <a:pt x="10341" y="6305"/>
                    <a:pt x="11268" y="5396"/>
                    <a:pt x="12990" y="5190"/>
                  </a:cubicBezTo>
                  <a:cubicBezTo>
                    <a:pt x="13038" y="5187"/>
                    <a:pt x="13084" y="5185"/>
                    <a:pt x="13128" y="5185"/>
                  </a:cubicBezTo>
                  <a:close/>
                  <a:moveTo>
                    <a:pt x="6808" y="10692"/>
                  </a:moveTo>
                  <a:cubicBezTo>
                    <a:pt x="7070" y="10692"/>
                    <a:pt x="7329" y="10794"/>
                    <a:pt x="7291" y="10967"/>
                  </a:cubicBezTo>
                  <a:lnTo>
                    <a:pt x="7291" y="10997"/>
                  </a:lnTo>
                  <a:cubicBezTo>
                    <a:pt x="9131" y="10930"/>
                    <a:pt x="11044" y="10898"/>
                    <a:pt x="12948" y="10898"/>
                  </a:cubicBezTo>
                  <a:cubicBezTo>
                    <a:pt x="13582" y="10898"/>
                    <a:pt x="14217" y="10901"/>
                    <a:pt x="14846" y="10909"/>
                  </a:cubicBezTo>
                  <a:cubicBezTo>
                    <a:pt x="14978" y="10909"/>
                    <a:pt x="15177" y="10967"/>
                    <a:pt x="15244" y="10997"/>
                  </a:cubicBezTo>
                  <a:cubicBezTo>
                    <a:pt x="15372" y="10906"/>
                    <a:pt x="15587" y="10863"/>
                    <a:pt x="15807" y="10863"/>
                  </a:cubicBezTo>
                  <a:cubicBezTo>
                    <a:pt x="16161" y="10863"/>
                    <a:pt x="16529" y="10974"/>
                    <a:pt x="16569" y="11173"/>
                  </a:cubicBezTo>
                  <a:cubicBezTo>
                    <a:pt x="16966" y="13078"/>
                    <a:pt x="17165" y="15337"/>
                    <a:pt x="16305" y="17213"/>
                  </a:cubicBezTo>
                  <a:cubicBezTo>
                    <a:pt x="15972" y="17888"/>
                    <a:pt x="15443" y="18474"/>
                    <a:pt x="14382" y="18767"/>
                  </a:cubicBezTo>
                  <a:cubicBezTo>
                    <a:pt x="14317" y="18826"/>
                    <a:pt x="14250" y="18914"/>
                    <a:pt x="14051" y="18973"/>
                  </a:cubicBezTo>
                  <a:cubicBezTo>
                    <a:pt x="13103" y="19270"/>
                    <a:pt x="12130" y="19401"/>
                    <a:pt x="11194" y="19401"/>
                  </a:cubicBezTo>
                  <a:cubicBezTo>
                    <a:pt x="8997" y="19401"/>
                    <a:pt x="7009" y="18679"/>
                    <a:pt x="6032" y="17712"/>
                  </a:cubicBezTo>
                  <a:cubicBezTo>
                    <a:pt x="4043" y="15717"/>
                    <a:pt x="4707" y="12814"/>
                    <a:pt x="6362" y="10850"/>
                  </a:cubicBezTo>
                  <a:cubicBezTo>
                    <a:pt x="6444" y="10741"/>
                    <a:pt x="6626" y="10692"/>
                    <a:pt x="6808" y="10692"/>
                  </a:cubicBezTo>
                  <a:close/>
                  <a:moveTo>
                    <a:pt x="0" y="0"/>
                  </a:moveTo>
                  <a:cubicBezTo>
                    <a:pt x="862" y="3372"/>
                    <a:pt x="730" y="6833"/>
                    <a:pt x="730" y="10234"/>
                  </a:cubicBezTo>
                  <a:cubicBezTo>
                    <a:pt x="730" y="12140"/>
                    <a:pt x="663" y="14046"/>
                    <a:pt x="596" y="15953"/>
                  </a:cubicBezTo>
                  <a:cubicBezTo>
                    <a:pt x="465" y="18298"/>
                    <a:pt x="994" y="20703"/>
                    <a:pt x="6561" y="21494"/>
                  </a:cubicBezTo>
                  <a:cubicBezTo>
                    <a:pt x="6561" y="21390"/>
                    <a:pt x="6668" y="21284"/>
                    <a:pt x="6927" y="21284"/>
                  </a:cubicBezTo>
                  <a:cubicBezTo>
                    <a:pt x="6959" y="21284"/>
                    <a:pt x="6990" y="21286"/>
                    <a:pt x="7026" y="21289"/>
                  </a:cubicBezTo>
                  <a:cubicBezTo>
                    <a:pt x="8530" y="21502"/>
                    <a:pt x="9882" y="21600"/>
                    <a:pt x="11096" y="21600"/>
                  </a:cubicBezTo>
                  <a:cubicBezTo>
                    <a:pt x="20413" y="21600"/>
                    <a:pt x="21600" y="15851"/>
                    <a:pt x="21541" y="12375"/>
                  </a:cubicBezTo>
                  <a:cubicBezTo>
                    <a:pt x="21474" y="8269"/>
                    <a:pt x="21144" y="4164"/>
                    <a:pt x="21209" y="117"/>
                  </a:cubicBezTo>
                  <a:cubicBezTo>
                    <a:pt x="14183" y="117"/>
                    <a:pt x="7026" y="29"/>
                    <a:pt x="0" y="0"/>
                  </a:cubicBezTo>
                  <a:close/>
                </a:path>
              </a:pathLst>
            </a:custGeom>
            <a:solidFill>
              <a:srgbClr val="D8EE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1" name="Google Shape;720;p57"/>
            <p:cNvSpPr/>
            <p:nvPr/>
          </p:nvSpPr>
          <p:spPr>
            <a:xfrm>
              <a:off x="1251317" y="22528"/>
              <a:ext cx="68143" cy="7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3" h="21600" extrusionOk="0">
                  <a:moveTo>
                    <a:pt x="6406" y="0"/>
                  </a:moveTo>
                  <a:cubicBezTo>
                    <a:pt x="6183" y="0"/>
                    <a:pt x="5960" y="10"/>
                    <a:pt x="5728" y="29"/>
                  </a:cubicBezTo>
                  <a:cubicBezTo>
                    <a:pt x="5728" y="330"/>
                    <a:pt x="5464" y="330"/>
                    <a:pt x="4943" y="952"/>
                  </a:cubicBezTo>
                  <a:cubicBezTo>
                    <a:pt x="-2778" y="6051"/>
                    <a:pt x="-1158" y="21600"/>
                    <a:pt x="7745" y="21600"/>
                  </a:cubicBezTo>
                  <a:cubicBezTo>
                    <a:pt x="8506" y="21600"/>
                    <a:pt x="9316" y="21493"/>
                    <a:pt x="10184" y="21250"/>
                  </a:cubicBezTo>
                  <a:cubicBezTo>
                    <a:pt x="14895" y="19706"/>
                    <a:pt x="18822" y="14170"/>
                    <a:pt x="17251" y="8634"/>
                  </a:cubicBezTo>
                  <a:cubicBezTo>
                    <a:pt x="15499" y="3059"/>
                    <a:pt x="11126" y="0"/>
                    <a:pt x="6406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2" name="Google Shape;721;p57"/>
            <p:cNvSpPr/>
            <p:nvPr/>
          </p:nvSpPr>
          <p:spPr>
            <a:xfrm>
              <a:off x="1070025" y="106463"/>
              <a:ext cx="104374" cy="10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2" h="21600" extrusionOk="0">
                  <a:moveTo>
                    <a:pt x="11737" y="0"/>
                  </a:moveTo>
                  <a:cubicBezTo>
                    <a:pt x="6280" y="0"/>
                    <a:pt x="1062" y="4749"/>
                    <a:pt x="148" y="10209"/>
                  </a:cubicBezTo>
                  <a:cubicBezTo>
                    <a:pt x="-814" y="15989"/>
                    <a:pt x="3041" y="20367"/>
                    <a:pt x="8247" y="21367"/>
                  </a:cubicBezTo>
                  <a:cubicBezTo>
                    <a:pt x="8978" y="21518"/>
                    <a:pt x="9727" y="21600"/>
                    <a:pt x="10482" y="21600"/>
                  </a:cubicBezTo>
                  <a:cubicBezTo>
                    <a:pt x="14526" y="21600"/>
                    <a:pt x="18655" y="19354"/>
                    <a:pt x="19629" y="14989"/>
                  </a:cubicBezTo>
                  <a:cubicBezTo>
                    <a:pt x="20786" y="9014"/>
                    <a:pt x="17510" y="5428"/>
                    <a:pt x="12876" y="3038"/>
                  </a:cubicBezTo>
                  <a:cubicBezTo>
                    <a:pt x="11913" y="2441"/>
                    <a:pt x="11913" y="648"/>
                    <a:pt x="12876" y="50"/>
                  </a:cubicBezTo>
                  <a:lnTo>
                    <a:pt x="12687" y="50"/>
                  </a:lnTo>
                  <a:cubicBezTo>
                    <a:pt x="12370" y="19"/>
                    <a:pt x="12053" y="0"/>
                    <a:pt x="11737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3" name="Google Shape;722;p57"/>
            <p:cNvSpPr/>
            <p:nvPr/>
          </p:nvSpPr>
          <p:spPr>
            <a:xfrm>
              <a:off x="1091415" y="826527"/>
              <a:ext cx="59823" cy="55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5" h="21600" extrusionOk="0">
                  <a:moveTo>
                    <a:pt x="9977" y="0"/>
                  </a:moveTo>
                  <a:cubicBezTo>
                    <a:pt x="7248" y="0"/>
                    <a:pt x="4630" y="1602"/>
                    <a:pt x="2123" y="4211"/>
                  </a:cubicBezTo>
                  <a:cubicBezTo>
                    <a:pt x="1810" y="5006"/>
                    <a:pt x="1166" y="5006"/>
                    <a:pt x="209" y="5006"/>
                  </a:cubicBezTo>
                  <a:cubicBezTo>
                    <a:pt x="-979" y="12967"/>
                    <a:pt x="3019" y="21600"/>
                    <a:pt x="8738" y="21600"/>
                  </a:cubicBezTo>
                  <a:cubicBezTo>
                    <a:pt x="10642" y="21600"/>
                    <a:pt x="12726" y="20644"/>
                    <a:pt x="14881" y="18371"/>
                  </a:cubicBezTo>
                  <a:cubicBezTo>
                    <a:pt x="19352" y="14048"/>
                    <a:pt x="20621" y="6186"/>
                    <a:pt x="15516" y="2248"/>
                  </a:cubicBezTo>
                  <a:cubicBezTo>
                    <a:pt x="13622" y="683"/>
                    <a:pt x="11780" y="0"/>
                    <a:pt x="9977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4" name="Google Shape;723;p57"/>
            <p:cNvSpPr/>
            <p:nvPr/>
          </p:nvSpPr>
          <p:spPr>
            <a:xfrm>
              <a:off x="1191694" y="918463"/>
              <a:ext cx="82366" cy="93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9" h="21600" extrusionOk="0">
                  <a:moveTo>
                    <a:pt x="8030" y="0"/>
                  </a:moveTo>
                  <a:cubicBezTo>
                    <a:pt x="8519" y="1165"/>
                    <a:pt x="7782" y="2102"/>
                    <a:pt x="6806" y="2566"/>
                  </a:cubicBezTo>
                  <a:cubicBezTo>
                    <a:pt x="2388" y="5140"/>
                    <a:pt x="-805" y="9344"/>
                    <a:pt x="179" y="14476"/>
                  </a:cubicBezTo>
                  <a:cubicBezTo>
                    <a:pt x="613" y="19056"/>
                    <a:pt x="4566" y="21600"/>
                    <a:pt x="9239" y="21600"/>
                  </a:cubicBezTo>
                  <a:cubicBezTo>
                    <a:pt x="9813" y="21600"/>
                    <a:pt x="10394" y="21563"/>
                    <a:pt x="10975" y="21482"/>
                  </a:cubicBezTo>
                  <a:cubicBezTo>
                    <a:pt x="16377" y="20781"/>
                    <a:pt x="20795" y="16578"/>
                    <a:pt x="19811" y="10973"/>
                  </a:cubicBezTo>
                  <a:cubicBezTo>
                    <a:pt x="18826" y="5841"/>
                    <a:pt x="14657" y="2566"/>
                    <a:pt x="9751" y="1165"/>
                  </a:cubicBezTo>
                  <a:cubicBezTo>
                    <a:pt x="9255" y="937"/>
                    <a:pt x="8767" y="465"/>
                    <a:pt x="8767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5" name="Google Shape;724;p57"/>
            <p:cNvSpPr/>
            <p:nvPr/>
          </p:nvSpPr>
          <p:spPr>
            <a:xfrm>
              <a:off x="1101108" y="1116063"/>
              <a:ext cx="158348" cy="28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6" h="21600" extrusionOk="0">
                  <a:moveTo>
                    <a:pt x="3878" y="13178"/>
                  </a:moveTo>
                  <a:cubicBezTo>
                    <a:pt x="4354" y="13178"/>
                    <a:pt x="4825" y="13370"/>
                    <a:pt x="4825" y="13742"/>
                  </a:cubicBezTo>
                  <a:cubicBezTo>
                    <a:pt x="4825" y="14578"/>
                    <a:pt x="4825" y="15261"/>
                    <a:pt x="5690" y="16019"/>
                  </a:cubicBezTo>
                  <a:cubicBezTo>
                    <a:pt x="6680" y="16702"/>
                    <a:pt x="7912" y="17158"/>
                    <a:pt x="9393" y="17234"/>
                  </a:cubicBezTo>
                  <a:cubicBezTo>
                    <a:pt x="10134" y="17385"/>
                    <a:pt x="10134" y="17994"/>
                    <a:pt x="9393" y="17994"/>
                  </a:cubicBezTo>
                  <a:cubicBezTo>
                    <a:pt x="9288" y="17999"/>
                    <a:pt x="9179" y="18002"/>
                    <a:pt x="9074" y="18002"/>
                  </a:cubicBezTo>
                  <a:cubicBezTo>
                    <a:pt x="5581" y="18002"/>
                    <a:pt x="1898" y="15652"/>
                    <a:pt x="2974" y="13590"/>
                  </a:cubicBezTo>
                  <a:cubicBezTo>
                    <a:pt x="3087" y="13312"/>
                    <a:pt x="3485" y="13178"/>
                    <a:pt x="3878" y="13178"/>
                  </a:cubicBezTo>
                  <a:close/>
                  <a:moveTo>
                    <a:pt x="1863" y="0"/>
                  </a:moveTo>
                  <a:cubicBezTo>
                    <a:pt x="752" y="3721"/>
                    <a:pt x="-109" y="7365"/>
                    <a:pt x="12" y="11085"/>
                  </a:cubicBezTo>
                  <a:cubicBezTo>
                    <a:pt x="250" y="15300"/>
                    <a:pt x="3087" y="21600"/>
                    <a:pt x="10687" y="21600"/>
                  </a:cubicBezTo>
                  <a:cubicBezTo>
                    <a:pt x="11030" y="21600"/>
                    <a:pt x="11381" y="21588"/>
                    <a:pt x="11739" y="21562"/>
                  </a:cubicBezTo>
                  <a:cubicBezTo>
                    <a:pt x="11864" y="21260"/>
                    <a:pt x="12234" y="20955"/>
                    <a:pt x="12850" y="20955"/>
                  </a:cubicBezTo>
                  <a:cubicBezTo>
                    <a:pt x="21491" y="20651"/>
                    <a:pt x="19020" y="5238"/>
                    <a:pt x="18774" y="304"/>
                  </a:cubicBezTo>
                  <a:cubicBezTo>
                    <a:pt x="18650" y="343"/>
                    <a:pt x="18560" y="362"/>
                    <a:pt x="18451" y="362"/>
                  </a:cubicBezTo>
                  <a:cubicBezTo>
                    <a:pt x="18342" y="362"/>
                    <a:pt x="18221" y="343"/>
                    <a:pt x="18034" y="304"/>
                  </a:cubicBezTo>
                  <a:cubicBezTo>
                    <a:pt x="17293" y="314"/>
                    <a:pt x="16553" y="319"/>
                    <a:pt x="15812" y="319"/>
                  </a:cubicBezTo>
                  <a:cubicBezTo>
                    <a:pt x="11151" y="319"/>
                    <a:pt x="6552" y="132"/>
                    <a:pt x="1863" y="0"/>
                  </a:cubicBezTo>
                  <a:close/>
                </a:path>
              </a:pathLst>
            </a:custGeom>
            <a:solidFill>
              <a:srgbClr val="F494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6" name="Google Shape;725;p57"/>
            <p:cNvSpPr/>
            <p:nvPr/>
          </p:nvSpPr>
          <p:spPr>
            <a:xfrm>
              <a:off x="20546" y="1678527"/>
              <a:ext cx="1664400" cy="8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1448" y="0"/>
                  </a:moveTo>
                  <a:cubicBezTo>
                    <a:pt x="21435" y="243"/>
                    <a:pt x="21422" y="243"/>
                    <a:pt x="21396" y="243"/>
                  </a:cubicBezTo>
                  <a:cubicBezTo>
                    <a:pt x="15684" y="2086"/>
                    <a:pt x="9947" y="6641"/>
                    <a:pt x="4226" y="6641"/>
                  </a:cubicBezTo>
                  <a:cubicBezTo>
                    <a:pt x="3014" y="6641"/>
                    <a:pt x="1803" y="6429"/>
                    <a:pt x="592" y="5959"/>
                  </a:cubicBezTo>
                  <a:cubicBezTo>
                    <a:pt x="606" y="7448"/>
                    <a:pt x="553" y="9181"/>
                    <a:pt x="436" y="9181"/>
                  </a:cubicBezTo>
                  <a:cubicBezTo>
                    <a:pt x="5" y="9181"/>
                    <a:pt x="-152" y="17374"/>
                    <a:pt x="175" y="21600"/>
                  </a:cubicBezTo>
                  <a:cubicBezTo>
                    <a:pt x="201" y="21098"/>
                    <a:pt x="475" y="18621"/>
                    <a:pt x="527" y="18621"/>
                  </a:cubicBezTo>
                  <a:cubicBezTo>
                    <a:pt x="3310" y="15257"/>
                    <a:pt x="6074" y="14332"/>
                    <a:pt x="8834" y="14332"/>
                  </a:cubicBezTo>
                  <a:cubicBezTo>
                    <a:pt x="12173" y="14332"/>
                    <a:pt x="15506" y="15681"/>
                    <a:pt x="18860" y="15681"/>
                  </a:cubicBezTo>
                  <a:cubicBezTo>
                    <a:pt x="19695" y="15681"/>
                    <a:pt x="20532" y="15602"/>
                    <a:pt x="21370" y="15390"/>
                  </a:cubicBezTo>
                  <a:cubicBezTo>
                    <a:pt x="21370" y="10177"/>
                    <a:pt x="21396" y="4963"/>
                    <a:pt x="21448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7" name="Google Shape;726;p57"/>
            <p:cNvSpPr/>
            <p:nvPr/>
          </p:nvSpPr>
          <p:spPr>
            <a:xfrm>
              <a:off x="32938" y="624575"/>
              <a:ext cx="1664650" cy="87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extrusionOk="0">
                  <a:moveTo>
                    <a:pt x="2109" y="9091"/>
                  </a:moveTo>
                  <a:cubicBezTo>
                    <a:pt x="2282" y="9091"/>
                    <a:pt x="2453" y="9154"/>
                    <a:pt x="2621" y="9297"/>
                  </a:cubicBezTo>
                  <a:cubicBezTo>
                    <a:pt x="2739" y="9297"/>
                    <a:pt x="2739" y="12811"/>
                    <a:pt x="2621" y="12811"/>
                  </a:cubicBezTo>
                  <a:cubicBezTo>
                    <a:pt x="2424" y="13136"/>
                    <a:pt x="2225" y="13247"/>
                    <a:pt x="2026" y="13247"/>
                  </a:cubicBezTo>
                  <a:cubicBezTo>
                    <a:pt x="1605" y="13247"/>
                    <a:pt x="1183" y="12732"/>
                    <a:pt x="774" y="12557"/>
                  </a:cubicBezTo>
                  <a:cubicBezTo>
                    <a:pt x="696" y="12557"/>
                    <a:pt x="696" y="10050"/>
                    <a:pt x="774" y="10050"/>
                  </a:cubicBezTo>
                  <a:cubicBezTo>
                    <a:pt x="1209" y="9503"/>
                    <a:pt x="1663" y="9091"/>
                    <a:pt x="2109" y="9091"/>
                  </a:cubicBezTo>
                  <a:close/>
                  <a:moveTo>
                    <a:pt x="198" y="0"/>
                  </a:moveTo>
                  <a:cubicBezTo>
                    <a:pt x="-64" y="4022"/>
                    <a:pt x="-51" y="11304"/>
                    <a:pt x="146" y="17332"/>
                  </a:cubicBezTo>
                  <a:cubicBezTo>
                    <a:pt x="185" y="18086"/>
                    <a:pt x="132" y="19339"/>
                    <a:pt x="80" y="19339"/>
                  </a:cubicBezTo>
                  <a:lnTo>
                    <a:pt x="80" y="20093"/>
                  </a:lnTo>
                  <a:cubicBezTo>
                    <a:pt x="787" y="19791"/>
                    <a:pt x="1496" y="19672"/>
                    <a:pt x="2205" y="19672"/>
                  </a:cubicBezTo>
                  <a:cubicBezTo>
                    <a:pt x="5041" y="19672"/>
                    <a:pt x="7887" y="21600"/>
                    <a:pt x="10716" y="21600"/>
                  </a:cubicBezTo>
                  <a:cubicBezTo>
                    <a:pt x="11319" y="21600"/>
                    <a:pt x="11935" y="21354"/>
                    <a:pt x="12563" y="21354"/>
                  </a:cubicBezTo>
                  <a:cubicBezTo>
                    <a:pt x="12570" y="21227"/>
                    <a:pt x="12583" y="21164"/>
                    <a:pt x="12598" y="21164"/>
                  </a:cubicBezTo>
                  <a:cubicBezTo>
                    <a:pt x="12613" y="21164"/>
                    <a:pt x="12629" y="21227"/>
                    <a:pt x="12642" y="21354"/>
                  </a:cubicBezTo>
                  <a:cubicBezTo>
                    <a:pt x="14433" y="20727"/>
                    <a:pt x="16240" y="19807"/>
                    <a:pt x="18043" y="19807"/>
                  </a:cubicBezTo>
                  <a:cubicBezTo>
                    <a:pt x="19140" y="19807"/>
                    <a:pt x="20236" y="20148"/>
                    <a:pt x="21326" y="21100"/>
                  </a:cubicBezTo>
                  <a:cubicBezTo>
                    <a:pt x="21340" y="21100"/>
                    <a:pt x="21366" y="21354"/>
                    <a:pt x="21392" y="21354"/>
                  </a:cubicBezTo>
                  <a:cubicBezTo>
                    <a:pt x="21523" y="16833"/>
                    <a:pt x="21536" y="11803"/>
                    <a:pt x="21497" y="6782"/>
                  </a:cubicBezTo>
                  <a:cubicBezTo>
                    <a:pt x="21471" y="6782"/>
                    <a:pt x="21457" y="7282"/>
                    <a:pt x="21457" y="7536"/>
                  </a:cubicBezTo>
                  <a:cubicBezTo>
                    <a:pt x="14476" y="4268"/>
                    <a:pt x="7586" y="6528"/>
                    <a:pt x="840" y="1761"/>
                  </a:cubicBezTo>
                  <a:cubicBezTo>
                    <a:pt x="820" y="2134"/>
                    <a:pt x="800" y="2324"/>
                    <a:pt x="781" y="2324"/>
                  </a:cubicBezTo>
                  <a:cubicBezTo>
                    <a:pt x="761" y="2324"/>
                    <a:pt x="741" y="2134"/>
                    <a:pt x="722" y="1761"/>
                  </a:cubicBezTo>
                  <a:cubicBezTo>
                    <a:pt x="591" y="1507"/>
                    <a:pt x="447" y="1507"/>
                    <a:pt x="316" y="1253"/>
                  </a:cubicBezTo>
                  <a:cubicBezTo>
                    <a:pt x="264" y="1007"/>
                    <a:pt x="237" y="500"/>
                    <a:pt x="198" y="0"/>
                  </a:cubicBezTo>
                  <a:close/>
                </a:path>
              </a:pathLst>
            </a:custGeom>
            <a:solidFill>
              <a:srgbClr val="5BC0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8" name="Google Shape;727;p57"/>
            <p:cNvSpPr/>
            <p:nvPr/>
          </p:nvSpPr>
          <p:spPr>
            <a:xfrm>
              <a:off x="390141" y="11455"/>
              <a:ext cx="138494" cy="14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4" h="21600" extrusionOk="0">
                  <a:moveTo>
                    <a:pt x="6184" y="0"/>
                  </a:moveTo>
                  <a:cubicBezTo>
                    <a:pt x="2269" y="2607"/>
                    <a:pt x="-917" y="7506"/>
                    <a:pt x="241" y="12865"/>
                  </a:cubicBezTo>
                  <a:cubicBezTo>
                    <a:pt x="1097" y="17678"/>
                    <a:pt x="5717" y="21600"/>
                    <a:pt x="10414" y="21600"/>
                  </a:cubicBezTo>
                  <a:cubicBezTo>
                    <a:pt x="10501" y="21600"/>
                    <a:pt x="10593" y="21600"/>
                    <a:pt x="10680" y="21595"/>
                  </a:cubicBezTo>
                  <a:cubicBezTo>
                    <a:pt x="16192" y="21445"/>
                    <a:pt x="20683" y="15317"/>
                    <a:pt x="19671" y="9804"/>
                  </a:cubicBezTo>
                  <a:cubicBezTo>
                    <a:pt x="18673" y="5185"/>
                    <a:pt x="14338" y="2046"/>
                    <a:pt x="10098" y="2046"/>
                  </a:cubicBezTo>
                  <a:cubicBezTo>
                    <a:pt x="9416" y="2046"/>
                    <a:pt x="8734" y="2128"/>
                    <a:pt x="8070" y="2297"/>
                  </a:cubicBezTo>
                  <a:cubicBezTo>
                    <a:pt x="7942" y="2326"/>
                    <a:pt x="7823" y="2336"/>
                    <a:pt x="7704" y="2336"/>
                  </a:cubicBezTo>
                  <a:cubicBezTo>
                    <a:pt x="6500" y="2336"/>
                    <a:pt x="5923" y="977"/>
                    <a:pt x="6184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9" name="Google Shape;728;p57"/>
            <p:cNvSpPr/>
            <p:nvPr/>
          </p:nvSpPr>
          <p:spPr>
            <a:xfrm>
              <a:off x="600207" y="189375"/>
              <a:ext cx="71822" cy="6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65" h="21600" extrusionOk="0">
                  <a:moveTo>
                    <a:pt x="6259" y="0"/>
                  </a:moveTo>
                  <a:cubicBezTo>
                    <a:pt x="5798" y="0"/>
                    <a:pt x="5337" y="50"/>
                    <a:pt x="4876" y="140"/>
                  </a:cubicBezTo>
                  <a:cubicBezTo>
                    <a:pt x="1225" y="3000"/>
                    <a:pt x="-828" y="9039"/>
                    <a:pt x="317" y="14437"/>
                  </a:cubicBezTo>
                  <a:cubicBezTo>
                    <a:pt x="1304" y="19363"/>
                    <a:pt x="4055" y="21600"/>
                    <a:pt x="7030" y="21600"/>
                  </a:cubicBezTo>
                  <a:cubicBezTo>
                    <a:pt x="8852" y="21600"/>
                    <a:pt x="10761" y="20767"/>
                    <a:pt x="12403" y="19202"/>
                  </a:cubicBezTo>
                  <a:cubicBezTo>
                    <a:pt x="20772" y="11427"/>
                    <a:pt x="13591" y="0"/>
                    <a:pt x="6259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0" name="Google Shape;729;p57"/>
            <p:cNvSpPr/>
            <p:nvPr/>
          </p:nvSpPr>
          <p:spPr>
            <a:xfrm>
              <a:off x="456381" y="802815"/>
              <a:ext cx="53949" cy="5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33" h="21600" extrusionOk="0">
                  <a:moveTo>
                    <a:pt x="7650" y="0"/>
                  </a:moveTo>
                  <a:cubicBezTo>
                    <a:pt x="5633" y="0"/>
                    <a:pt x="3667" y="831"/>
                    <a:pt x="2076" y="2442"/>
                  </a:cubicBezTo>
                  <a:cubicBezTo>
                    <a:pt x="-2396" y="9869"/>
                    <a:pt x="713" y="21600"/>
                    <a:pt x="7983" y="21600"/>
                  </a:cubicBezTo>
                  <a:cubicBezTo>
                    <a:pt x="9293" y="21600"/>
                    <a:pt x="10728" y="21222"/>
                    <a:pt x="12288" y="20379"/>
                  </a:cubicBezTo>
                  <a:cubicBezTo>
                    <a:pt x="17228" y="17987"/>
                    <a:pt x="19204" y="11606"/>
                    <a:pt x="15907" y="5627"/>
                  </a:cubicBezTo>
                  <a:cubicBezTo>
                    <a:pt x="13744" y="1825"/>
                    <a:pt x="10645" y="0"/>
                    <a:pt x="7650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1" name="Google Shape;730;p57"/>
            <p:cNvSpPr/>
            <p:nvPr/>
          </p:nvSpPr>
          <p:spPr>
            <a:xfrm>
              <a:off x="541371" y="930623"/>
              <a:ext cx="75864" cy="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4" h="21600" extrusionOk="0">
                  <a:moveTo>
                    <a:pt x="12654" y="0"/>
                  </a:moveTo>
                  <a:cubicBezTo>
                    <a:pt x="12385" y="627"/>
                    <a:pt x="11585" y="945"/>
                    <a:pt x="11046" y="945"/>
                  </a:cubicBezTo>
                  <a:lnTo>
                    <a:pt x="8916" y="945"/>
                  </a:lnTo>
                  <a:cubicBezTo>
                    <a:pt x="7316" y="1572"/>
                    <a:pt x="5716" y="3781"/>
                    <a:pt x="4916" y="6298"/>
                  </a:cubicBezTo>
                  <a:cubicBezTo>
                    <a:pt x="4764" y="7711"/>
                    <a:pt x="3871" y="8328"/>
                    <a:pt x="2920" y="8328"/>
                  </a:cubicBezTo>
                  <a:cubicBezTo>
                    <a:pt x="2170" y="8328"/>
                    <a:pt x="1387" y="7940"/>
                    <a:pt x="916" y="7243"/>
                  </a:cubicBezTo>
                  <a:cubicBezTo>
                    <a:pt x="-415" y="10079"/>
                    <a:pt x="-415" y="13551"/>
                    <a:pt x="1716" y="17013"/>
                  </a:cubicBezTo>
                  <a:cubicBezTo>
                    <a:pt x="3501" y="20247"/>
                    <a:pt x="6086" y="21600"/>
                    <a:pt x="8756" y="21600"/>
                  </a:cubicBezTo>
                  <a:cubicBezTo>
                    <a:pt x="12065" y="21600"/>
                    <a:pt x="15501" y="19521"/>
                    <a:pt x="17716" y="16387"/>
                  </a:cubicBezTo>
                  <a:cubicBezTo>
                    <a:pt x="20916" y="11661"/>
                    <a:pt x="21185" y="2836"/>
                    <a:pt x="15316" y="945"/>
                  </a:cubicBezTo>
                  <a:cubicBezTo>
                    <a:pt x="14516" y="627"/>
                    <a:pt x="13985" y="627"/>
                    <a:pt x="12654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2" name="Google Shape;731;p57"/>
            <p:cNvSpPr/>
            <p:nvPr/>
          </p:nvSpPr>
          <p:spPr>
            <a:xfrm>
              <a:off x="456689" y="1094783"/>
              <a:ext cx="187254" cy="34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5" h="21600" extrusionOk="0">
                  <a:moveTo>
                    <a:pt x="15612" y="12283"/>
                  </a:moveTo>
                  <a:cubicBezTo>
                    <a:pt x="16074" y="12283"/>
                    <a:pt x="16512" y="12527"/>
                    <a:pt x="16341" y="12909"/>
                  </a:cubicBezTo>
                  <a:cubicBezTo>
                    <a:pt x="15675" y="15784"/>
                    <a:pt x="11874" y="18087"/>
                    <a:pt x="7791" y="19237"/>
                  </a:cubicBezTo>
                  <a:cubicBezTo>
                    <a:pt x="7731" y="19251"/>
                    <a:pt x="7680" y="19259"/>
                    <a:pt x="7629" y="19259"/>
                  </a:cubicBezTo>
                  <a:cubicBezTo>
                    <a:pt x="7275" y="19259"/>
                    <a:pt x="7161" y="18894"/>
                    <a:pt x="7410" y="18724"/>
                  </a:cubicBezTo>
                  <a:cubicBezTo>
                    <a:pt x="11400" y="17383"/>
                    <a:pt x="13302" y="15338"/>
                    <a:pt x="14820" y="12654"/>
                  </a:cubicBezTo>
                  <a:cubicBezTo>
                    <a:pt x="14973" y="12396"/>
                    <a:pt x="15297" y="12283"/>
                    <a:pt x="15612" y="12283"/>
                  </a:cubicBezTo>
                  <a:close/>
                  <a:moveTo>
                    <a:pt x="189" y="0"/>
                  </a:moveTo>
                  <a:lnTo>
                    <a:pt x="0" y="65"/>
                  </a:lnTo>
                  <a:cubicBezTo>
                    <a:pt x="951" y="2876"/>
                    <a:pt x="1425" y="5559"/>
                    <a:pt x="1236" y="8500"/>
                  </a:cubicBezTo>
                  <a:cubicBezTo>
                    <a:pt x="1140" y="11631"/>
                    <a:pt x="-1332" y="19875"/>
                    <a:pt x="4086" y="21600"/>
                  </a:cubicBezTo>
                  <a:cubicBezTo>
                    <a:pt x="4254" y="21428"/>
                    <a:pt x="4500" y="21207"/>
                    <a:pt x="4821" y="21207"/>
                  </a:cubicBezTo>
                  <a:cubicBezTo>
                    <a:pt x="4860" y="21207"/>
                    <a:pt x="4899" y="21211"/>
                    <a:pt x="4941" y="21217"/>
                  </a:cubicBezTo>
                  <a:cubicBezTo>
                    <a:pt x="6153" y="21443"/>
                    <a:pt x="7257" y="21550"/>
                    <a:pt x="8256" y="21550"/>
                  </a:cubicBezTo>
                  <a:cubicBezTo>
                    <a:pt x="20268" y="21550"/>
                    <a:pt x="17664" y="6302"/>
                    <a:pt x="16437" y="640"/>
                  </a:cubicBezTo>
                  <a:cubicBezTo>
                    <a:pt x="11400" y="640"/>
                    <a:pt x="6270" y="513"/>
                    <a:pt x="1044" y="448"/>
                  </a:cubicBezTo>
                  <a:cubicBezTo>
                    <a:pt x="570" y="448"/>
                    <a:pt x="189" y="192"/>
                    <a:pt x="189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3" name="Google Shape;732;p57"/>
            <p:cNvSpPr/>
            <p:nvPr/>
          </p:nvSpPr>
          <p:spPr>
            <a:xfrm>
              <a:off x="346225" y="330687"/>
              <a:ext cx="422593" cy="16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4" y="0"/>
                  </a:moveTo>
                  <a:cubicBezTo>
                    <a:pt x="8806" y="0"/>
                    <a:pt x="5699" y="903"/>
                    <a:pt x="2642" y="2063"/>
                  </a:cubicBezTo>
                  <a:cubicBezTo>
                    <a:pt x="2642" y="2575"/>
                    <a:pt x="2589" y="3092"/>
                    <a:pt x="2383" y="3348"/>
                  </a:cubicBezTo>
                  <a:cubicBezTo>
                    <a:pt x="1088" y="4638"/>
                    <a:pt x="0" y="7087"/>
                    <a:pt x="0" y="10822"/>
                  </a:cubicBezTo>
                  <a:cubicBezTo>
                    <a:pt x="52" y="14818"/>
                    <a:pt x="1554" y="17653"/>
                    <a:pt x="3055" y="18040"/>
                  </a:cubicBezTo>
                  <a:cubicBezTo>
                    <a:pt x="3471" y="18166"/>
                    <a:pt x="3574" y="19200"/>
                    <a:pt x="3366" y="19842"/>
                  </a:cubicBezTo>
                  <a:lnTo>
                    <a:pt x="5180" y="19842"/>
                  </a:lnTo>
                  <a:cubicBezTo>
                    <a:pt x="5218" y="19655"/>
                    <a:pt x="5311" y="19533"/>
                    <a:pt x="5399" y="19533"/>
                  </a:cubicBezTo>
                  <a:cubicBezTo>
                    <a:pt x="5432" y="19533"/>
                    <a:pt x="5463" y="19549"/>
                    <a:pt x="5491" y="19586"/>
                  </a:cubicBezTo>
                  <a:cubicBezTo>
                    <a:pt x="6616" y="20953"/>
                    <a:pt x="7740" y="21600"/>
                    <a:pt x="8865" y="21600"/>
                  </a:cubicBezTo>
                  <a:cubicBezTo>
                    <a:pt x="10071" y="21600"/>
                    <a:pt x="11278" y="20855"/>
                    <a:pt x="12483" y="19456"/>
                  </a:cubicBezTo>
                  <a:cubicBezTo>
                    <a:pt x="12535" y="19326"/>
                    <a:pt x="12638" y="19326"/>
                    <a:pt x="12691" y="19326"/>
                  </a:cubicBezTo>
                  <a:lnTo>
                    <a:pt x="12535" y="14171"/>
                  </a:lnTo>
                  <a:cubicBezTo>
                    <a:pt x="12061" y="14232"/>
                    <a:pt x="11587" y="14260"/>
                    <a:pt x="11109" y="14260"/>
                  </a:cubicBezTo>
                  <a:cubicBezTo>
                    <a:pt x="8410" y="14260"/>
                    <a:pt x="5674" y="13329"/>
                    <a:pt x="2900" y="11465"/>
                  </a:cubicBezTo>
                  <a:cubicBezTo>
                    <a:pt x="2313" y="10981"/>
                    <a:pt x="2512" y="9000"/>
                    <a:pt x="3060" y="9000"/>
                  </a:cubicBezTo>
                  <a:cubicBezTo>
                    <a:pt x="3091" y="9000"/>
                    <a:pt x="3126" y="9004"/>
                    <a:pt x="3160" y="9020"/>
                  </a:cubicBezTo>
                  <a:cubicBezTo>
                    <a:pt x="5705" y="10249"/>
                    <a:pt x="8229" y="10892"/>
                    <a:pt x="10738" y="10892"/>
                  </a:cubicBezTo>
                  <a:cubicBezTo>
                    <a:pt x="13489" y="10892"/>
                    <a:pt x="16224" y="10119"/>
                    <a:pt x="18958" y="8503"/>
                  </a:cubicBezTo>
                  <a:cubicBezTo>
                    <a:pt x="19019" y="8475"/>
                    <a:pt x="19078" y="8459"/>
                    <a:pt x="19135" y="8459"/>
                  </a:cubicBezTo>
                  <a:cubicBezTo>
                    <a:pt x="19567" y="8459"/>
                    <a:pt x="19891" y="9284"/>
                    <a:pt x="19891" y="10306"/>
                  </a:cubicBezTo>
                  <a:lnTo>
                    <a:pt x="21600" y="9919"/>
                  </a:lnTo>
                  <a:cubicBezTo>
                    <a:pt x="21237" y="5668"/>
                    <a:pt x="18388" y="773"/>
                    <a:pt x="16575" y="517"/>
                  </a:cubicBezTo>
                  <a:cubicBezTo>
                    <a:pt x="15022" y="0"/>
                    <a:pt x="13468" y="0"/>
                    <a:pt x="11914" y="0"/>
                  </a:cubicBezTo>
                  <a:close/>
                </a:path>
              </a:pathLst>
            </a:custGeom>
            <a:solidFill>
              <a:srgbClr val="D8EE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4" name="Google Shape;733;p57"/>
            <p:cNvSpPr/>
            <p:nvPr/>
          </p:nvSpPr>
          <p:spPr>
            <a:xfrm>
              <a:off x="384721" y="408703"/>
              <a:ext cx="385019" cy="21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extrusionOk="0">
                  <a:moveTo>
                    <a:pt x="21374" y="0"/>
                  </a:moveTo>
                  <a:lnTo>
                    <a:pt x="19401" y="311"/>
                  </a:lnTo>
                  <a:cubicBezTo>
                    <a:pt x="19401" y="934"/>
                    <a:pt x="19287" y="1557"/>
                    <a:pt x="18836" y="1767"/>
                  </a:cubicBezTo>
                  <a:cubicBezTo>
                    <a:pt x="16411" y="2803"/>
                    <a:pt x="13986" y="3426"/>
                    <a:pt x="11505" y="3531"/>
                  </a:cubicBezTo>
                  <a:lnTo>
                    <a:pt x="11674" y="7685"/>
                  </a:lnTo>
                  <a:cubicBezTo>
                    <a:pt x="12070" y="7685"/>
                    <a:pt x="12351" y="8826"/>
                    <a:pt x="11956" y="9243"/>
                  </a:cubicBezTo>
                  <a:cubicBezTo>
                    <a:pt x="10709" y="10541"/>
                    <a:pt x="9306" y="11167"/>
                    <a:pt x="7901" y="11167"/>
                  </a:cubicBezTo>
                  <a:cubicBezTo>
                    <a:pt x="6386" y="11167"/>
                    <a:pt x="4870" y="10436"/>
                    <a:pt x="3554" y="9036"/>
                  </a:cubicBezTo>
                  <a:cubicBezTo>
                    <a:pt x="3328" y="8725"/>
                    <a:pt x="3328" y="8308"/>
                    <a:pt x="3497" y="8102"/>
                  </a:cubicBezTo>
                  <a:lnTo>
                    <a:pt x="1523" y="8102"/>
                  </a:lnTo>
                  <a:cubicBezTo>
                    <a:pt x="1410" y="8203"/>
                    <a:pt x="1298" y="8308"/>
                    <a:pt x="1129" y="8308"/>
                  </a:cubicBezTo>
                  <a:cubicBezTo>
                    <a:pt x="791" y="8308"/>
                    <a:pt x="452" y="8308"/>
                    <a:pt x="114" y="8203"/>
                  </a:cubicBezTo>
                  <a:cubicBezTo>
                    <a:pt x="395" y="12357"/>
                    <a:pt x="395" y="16613"/>
                    <a:pt x="0" y="20977"/>
                  </a:cubicBezTo>
                  <a:cubicBezTo>
                    <a:pt x="6204" y="21184"/>
                    <a:pt x="12520" y="21289"/>
                    <a:pt x="18722" y="21600"/>
                  </a:cubicBezTo>
                  <a:lnTo>
                    <a:pt x="18722" y="21289"/>
                  </a:lnTo>
                  <a:cubicBezTo>
                    <a:pt x="18779" y="16407"/>
                    <a:pt x="19062" y="11318"/>
                    <a:pt x="19456" y="6439"/>
                  </a:cubicBezTo>
                  <a:cubicBezTo>
                    <a:pt x="19062" y="6023"/>
                    <a:pt x="19006" y="4882"/>
                    <a:pt x="19570" y="4466"/>
                  </a:cubicBezTo>
                  <a:cubicBezTo>
                    <a:pt x="21092" y="3325"/>
                    <a:pt x="21600" y="1767"/>
                    <a:pt x="21374" y="0"/>
                  </a:cubicBezTo>
                  <a:close/>
                </a:path>
              </a:pathLst>
            </a:custGeom>
            <a:solidFill>
              <a:srgbClr val="D8EE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5" name="Google Shape;734;p57"/>
            <p:cNvSpPr/>
            <p:nvPr/>
          </p:nvSpPr>
          <p:spPr>
            <a:xfrm>
              <a:off x="388785" y="736031"/>
              <a:ext cx="328353" cy="77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6" h="21600" extrusionOk="0">
                  <a:moveTo>
                    <a:pt x="5564" y="1597"/>
                  </a:moveTo>
                  <a:cubicBezTo>
                    <a:pt x="6198" y="1597"/>
                    <a:pt x="6833" y="1725"/>
                    <a:pt x="7283" y="1973"/>
                  </a:cubicBezTo>
                  <a:cubicBezTo>
                    <a:pt x="8193" y="2424"/>
                    <a:pt x="8011" y="3129"/>
                    <a:pt x="6859" y="3494"/>
                  </a:cubicBezTo>
                  <a:cubicBezTo>
                    <a:pt x="6467" y="3606"/>
                    <a:pt x="6022" y="3663"/>
                    <a:pt x="5589" y="3663"/>
                  </a:cubicBezTo>
                  <a:cubicBezTo>
                    <a:pt x="4813" y="3663"/>
                    <a:pt x="4075" y="3480"/>
                    <a:pt x="3764" y="3100"/>
                  </a:cubicBezTo>
                  <a:cubicBezTo>
                    <a:pt x="3521" y="2847"/>
                    <a:pt x="3521" y="2565"/>
                    <a:pt x="3764" y="2311"/>
                  </a:cubicBezTo>
                  <a:cubicBezTo>
                    <a:pt x="3582" y="2283"/>
                    <a:pt x="3521" y="2226"/>
                    <a:pt x="3642" y="2114"/>
                  </a:cubicBezTo>
                  <a:cubicBezTo>
                    <a:pt x="4098" y="1766"/>
                    <a:pt x="4832" y="1597"/>
                    <a:pt x="5564" y="1597"/>
                  </a:cubicBezTo>
                  <a:close/>
                  <a:moveTo>
                    <a:pt x="12063" y="5283"/>
                  </a:moveTo>
                  <a:cubicBezTo>
                    <a:pt x="12397" y="5283"/>
                    <a:pt x="12719" y="5314"/>
                    <a:pt x="12989" y="5383"/>
                  </a:cubicBezTo>
                  <a:cubicBezTo>
                    <a:pt x="14568" y="5749"/>
                    <a:pt x="14386" y="6735"/>
                    <a:pt x="13232" y="7215"/>
                  </a:cubicBezTo>
                  <a:cubicBezTo>
                    <a:pt x="12684" y="7457"/>
                    <a:pt x="11946" y="7584"/>
                    <a:pt x="11225" y="7584"/>
                  </a:cubicBezTo>
                  <a:cubicBezTo>
                    <a:pt x="10267" y="7584"/>
                    <a:pt x="9338" y="7359"/>
                    <a:pt x="8922" y="6877"/>
                  </a:cubicBezTo>
                  <a:cubicBezTo>
                    <a:pt x="8376" y="6200"/>
                    <a:pt x="9347" y="5552"/>
                    <a:pt x="10622" y="5467"/>
                  </a:cubicBezTo>
                  <a:cubicBezTo>
                    <a:pt x="11055" y="5350"/>
                    <a:pt x="11572" y="5283"/>
                    <a:pt x="12063" y="5283"/>
                  </a:cubicBezTo>
                  <a:close/>
                  <a:moveTo>
                    <a:pt x="3542" y="9496"/>
                  </a:moveTo>
                  <a:cubicBezTo>
                    <a:pt x="3701" y="9496"/>
                    <a:pt x="3856" y="9532"/>
                    <a:pt x="3885" y="9610"/>
                  </a:cubicBezTo>
                  <a:cubicBezTo>
                    <a:pt x="3885" y="9722"/>
                    <a:pt x="3946" y="9864"/>
                    <a:pt x="4067" y="9976"/>
                  </a:cubicBezTo>
                  <a:lnTo>
                    <a:pt x="4188" y="9920"/>
                  </a:lnTo>
                  <a:cubicBezTo>
                    <a:pt x="4188" y="9835"/>
                    <a:pt x="4370" y="9638"/>
                    <a:pt x="4734" y="9638"/>
                  </a:cubicBezTo>
                  <a:cubicBezTo>
                    <a:pt x="7390" y="9595"/>
                    <a:pt x="10045" y="9535"/>
                    <a:pt x="12701" y="9535"/>
                  </a:cubicBezTo>
                  <a:cubicBezTo>
                    <a:pt x="13506" y="9535"/>
                    <a:pt x="14309" y="9540"/>
                    <a:pt x="15114" y="9553"/>
                  </a:cubicBezTo>
                  <a:cubicBezTo>
                    <a:pt x="15223" y="9528"/>
                    <a:pt x="15344" y="9514"/>
                    <a:pt x="15455" y="9514"/>
                  </a:cubicBezTo>
                  <a:cubicBezTo>
                    <a:pt x="15591" y="9514"/>
                    <a:pt x="15714" y="9536"/>
                    <a:pt x="15781" y="9582"/>
                  </a:cubicBezTo>
                  <a:cubicBezTo>
                    <a:pt x="16207" y="9638"/>
                    <a:pt x="16327" y="9864"/>
                    <a:pt x="16207" y="10033"/>
                  </a:cubicBezTo>
                  <a:cubicBezTo>
                    <a:pt x="16935" y="12512"/>
                    <a:pt x="16994" y="15979"/>
                    <a:pt x="14507" y="18290"/>
                  </a:cubicBezTo>
                  <a:cubicBezTo>
                    <a:pt x="13535" y="19276"/>
                    <a:pt x="12929" y="19642"/>
                    <a:pt x="10804" y="19896"/>
                  </a:cubicBezTo>
                  <a:lnTo>
                    <a:pt x="10622" y="19980"/>
                  </a:lnTo>
                  <a:cubicBezTo>
                    <a:pt x="9886" y="20208"/>
                    <a:pt x="9106" y="20309"/>
                    <a:pt x="8337" y="20309"/>
                  </a:cubicBezTo>
                  <a:cubicBezTo>
                    <a:pt x="6254" y="20309"/>
                    <a:pt x="4259" y="19567"/>
                    <a:pt x="3459" y="18599"/>
                  </a:cubicBezTo>
                  <a:cubicBezTo>
                    <a:pt x="2367" y="17387"/>
                    <a:pt x="3034" y="16063"/>
                    <a:pt x="3277" y="14823"/>
                  </a:cubicBezTo>
                  <a:cubicBezTo>
                    <a:pt x="3642" y="13104"/>
                    <a:pt x="3521" y="11386"/>
                    <a:pt x="3157" y="9638"/>
                  </a:cubicBezTo>
                  <a:cubicBezTo>
                    <a:pt x="3157" y="9546"/>
                    <a:pt x="3352" y="9496"/>
                    <a:pt x="3542" y="9496"/>
                  </a:cubicBezTo>
                  <a:close/>
                  <a:moveTo>
                    <a:pt x="0" y="0"/>
                  </a:moveTo>
                  <a:cubicBezTo>
                    <a:pt x="790" y="3692"/>
                    <a:pt x="485" y="7440"/>
                    <a:pt x="546" y="11132"/>
                  </a:cubicBezTo>
                  <a:cubicBezTo>
                    <a:pt x="608" y="12963"/>
                    <a:pt x="243" y="14936"/>
                    <a:pt x="728" y="16740"/>
                  </a:cubicBezTo>
                  <a:cubicBezTo>
                    <a:pt x="1154" y="18543"/>
                    <a:pt x="2246" y="20882"/>
                    <a:pt x="6495" y="21418"/>
                  </a:cubicBezTo>
                  <a:cubicBezTo>
                    <a:pt x="7640" y="21561"/>
                    <a:pt x="8912" y="21600"/>
                    <a:pt x="10198" y="21600"/>
                  </a:cubicBezTo>
                  <a:cubicBezTo>
                    <a:pt x="10683" y="21600"/>
                    <a:pt x="11172" y="21594"/>
                    <a:pt x="11653" y="21587"/>
                  </a:cubicBezTo>
                  <a:cubicBezTo>
                    <a:pt x="11653" y="21530"/>
                    <a:pt x="11776" y="21445"/>
                    <a:pt x="12019" y="21445"/>
                  </a:cubicBezTo>
                  <a:cubicBezTo>
                    <a:pt x="12410" y="21477"/>
                    <a:pt x="12782" y="21492"/>
                    <a:pt x="13136" y="21492"/>
                  </a:cubicBezTo>
                  <a:cubicBezTo>
                    <a:pt x="21600" y="21492"/>
                    <a:pt x="19365" y="12750"/>
                    <a:pt x="19423" y="10343"/>
                  </a:cubicBezTo>
                  <a:cubicBezTo>
                    <a:pt x="19543" y="6904"/>
                    <a:pt x="19605" y="3494"/>
                    <a:pt x="19666" y="57"/>
                  </a:cubicBezTo>
                  <a:cubicBezTo>
                    <a:pt x="13171" y="28"/>
                    <a:pt x="6555" y="28"/>
                    <a:pt x="0" y="0"/>
                  </a:cubicBezTo>
                  <a:close/>
                </a:path>
              </a:pathLst>
            </a:custGeom>
            <a:solidFill>
              <a:srgbClr val="D8EE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6" name="Google Shape;735;p57"/>
            <p:cNvSpPr/>
            <p:nvPr/>
          </p:nvSpPr>
          <p:spPr>
            <a:xfrm>
              <a:off x="981574" y="337695"/>
              <a:ext cx="412205" cy="28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2681" y="5566"/>
                  </a:moveTo>
                  <a:cubicBezTo>
                    <a:pt x="2727" y="5566"/>
                    <a:pt x="2775" y="5576"/>
                    <a:pt x="2828" y="5595"/>
                  </a:cubicBezTo>
                  <a:cubicBezTo>
                    <a:pt x="5706" y="6608"/>
                    <a:pt x="8380" y="7065"/>
                    <a:pt x="11066" y="7065"/>
                  </a:cubicBezTo>
                  <a:cubicBezTo>
                    <a:pt x="13454" y="7065"/>
                    <a:pt x="15852" y="6705"/>
                    <a:pt x="18413" y="6055"/>
                  </a:cubicBezTo>
                  <a:cubicBezTo>
                    <a:pt x="18448" y="6047"/>
                    <a:pt x="18483" y="6045"/>
                    <a:pt x="18517" y="6045"/>
                  </a:cubicBezTo>
                  <a:cubicBezTo>
                    <a:pt x="19128" y="6045"/>
                    <a:pt x="19421" y="7300"/>
                    <a:pt x="18727" y="7663"/>
                  </a:cubicBezTo>
                  <a:cubicBezTo>
                    <a:pt x="16459" y="8850"/>
                    <a:pt x="14018" y="9406"/>
                    <a:pt x="11568" y="9406"/>
                  </a:cubicBezTo>
                  <a:cubicBezTo>
                    <a:pt x="8476" y="9406"/>
                    <a:pt x="5366" y="8521"/>
                    <a:pt x="2565" y="6899"/>
                  </a:cubicBezTo>
                  <a:cubicBezTo>
                    <a:pt x="2090" y="6550"/>
                    <a:pt x="2220" y="5566"/>
                    <a:pt x="2681" y="5566"/>
                  </a:cubicBezTo>
                  <a:close/>
                  <a:moveTo>
                    <a:pt x="10623" y="0"/>
                  </a:moveTo>
                  <a:cubicBezTo>
                    <a:pt x="10464" y="0"/>
                    <a:pt x="10308" y="2"/>
                    <a:pt x="10149" y="7"/>
                  </a:cubicBezTo>
                  <a:cubicBezTo>
                    <a:pt x="7221" y="7"/>
                    <a:pt x="4344" y="1001"/>
                    <a:pt x="1416" y="1156"/>
                  </a:cubicBezTo>
                  <a:cubicBezTo>
                    <a:pt x="787" y="2839"/>
                    <a:pt x="108" y="4372"/>
                    <a:pt x="2" y="6132"/>
                  </a:cubicBezTo>
                  <a:cubicBezTo>
                    <a:pt x="-49" y="8277"/>
                    <a:pt x="787" y="10192"/>
                    <a:pt x="2304" y="10344"/>
                  </a:cubicBezTo>
                  <a:cubicBezTo>
                    <a:pt x="2775" y="10344"/>
                    <a:pt x="2879" y="11340"/>
                    <a:pt x="2461" y="11415"/>
                  </a:cubicBezTo>
                  <a:lnTo>
                    <a:pt x="2252" y="11415"/>
                  </a:lnTo>
                  <a:cubicBezTo>
                    <a:pt x="2461" y="14786"/>
                    <a:pt x="2357" y="18154"/>
                    <a:pt x="2357" y="21448"/>
                  </a:cubicBezTo>
                  <a:cubicBezTo>
                    <a:pt x="8109" y="21600"/>
                    <a:pt x="13863" y="21600"/>
                    <a:pt x="19615" y="21600"/>
                  </a:cubicBezTo>
                  <a:cubicBezTo>
                    <a:pt x="19564" y="21370"/>
                    <a:pt x="19511" y="21218"/>
                    <a:pt x="19511" y="20988"/>
                  </a:cubicBezTo>
                  <a:cubicBezTo>
                    <a:pt x="19564" y="18996"/>
                    <a:pt x="19615" y="17006"/>
                    <a:pt x="19772" y="15091"/>
                  </a:cubicBezTo>
                  <a:cubicBezTo>
                    <a:pt x="19878" y="13560"/>
                    <a:pt x="19825" y="11875"/>
                    <a:pt x="20349" y="10574"/>
                  </a:cubicBezTo>
                  <a:cubicBezTo>
                    <a:pt x="20426" y="10458"/>
                    <a:pt x="20492" y="10402"/>
                    <a:pt x="20557" y="10402"/>
                  </a:cubicBezTo>
                  <a:cubicBezTo>
                    <a:pt x="20623" y="10402"/>
                    <a:pt x="20689" y="10458"/>
                    <a:pt x="20767" y="10574"/>
                  </a:cubicBezTo>
                  <a:cubicBezTo>
                    <a:pt x="20662" y="10344"/>
                    <a:pt x="20662" y="10192"/>
                    <a:pt x="20767" y="9885"/>
                  </a:cubicBezTo>
                  <a:cubicBezTo>
                    <a:pt x="21447" y="7051"/>
                    <a:pt x="21551" y="4601"/>
                    <a:pt x="20400" y="2075"/>
                  </a:cubicBezTo>
                  <a:cubicBezTo>
                    <a:pt x="17156" y="759"/>
                    <a:pt x="13913" y="0"/>
                    <a:pt x="10623" y="0"/>
                  </a:cubicBezTo>
                  <a:close/>
                </a:path>
              </a:pathLst>
            </a:custGeom>
            <a:solidFill>
              <a:srgbClr val="D8EE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7" name="Google Shape;736;p57"/>
            <p:cNvSpPr/>
            <p:nvPr/>
          </p:nvSpPr>
          <p:spPr>
            <a:xfrm>
              <a:off x="9819" y="304095"/>
              <a:ext cx="1715549" cy="140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extrusionOk="0">
                  <a:moveTo>
                    <a:pt x="17052" y="2700"/>
                  </a:moveTo>
                  <a:cubicBezTo>
                    <a:pt x="17053" y="2700"/>
                    <a:pt x="17056" y="2702"/>
                    <a:pt x="17060" y="2707"/>
                  </a:cubicBezTo>
                  <a:cubicBezTo>
                    <a:pt x="17052" y="2707"/>
                    <a:pt x="17049" y="2700"/>
                    <a:pt x="17052" y="2700"/>
                  </a:cubicBezTo>
                  <a:close/>
                  <a:moveTo>
                    <a:pt x="17055" y="2695"/>
                  </a:moveTo>
                  <a:cubicBezTo>
                    <a:pt x="17057" y="2695"/>
                    <a:pt x="17060" y="2699"/>
                    <a:pt x="17060" y="2707"/>
                  </a:cubicBezTo>
                  <a:cubicBezTo>
                    <a:pt x="17054" y="2699"/>
                    <a:pt x="17054" y="2695"/>
                    <a:pt x="17055" y="2695"/>
                  </a:cubicBezTo>
                  <a:close/>
                  <a:moveTo>
                    <a:pt x="1508" y="4218"/>
                  </a:moveTo>
                  <a:cubicBezTo>
                    <a:pt x="1698" y="4218"/>
                    <a:pt x="1840" y="4434"/>
                    <a:pt x="1872" y="4661"/>
                  </a:cubicBezTo>
                  <a:cubicBezTo>
                    <a:pt x="1621" y="4661"/>
                    <a:pt x="1369" y="4645"/>
                    <a:pt x="1105" y="4645"/>
                  </a:cubicBezTo>
                  <a:cubicBezTo>
                    <a:pt x="1155" y="4457"/>
                    <a:pt x="1244" y="4301"/>
                    <a:pt x="1407" y="4239"/>
                  </a:cubicBezTo>
                  <a:cubicBezTo>
                    <a:pt x="1442" y="4225"/>
                    <a:pt x="1476" y="4218"/>
                    <a:pt x="1508" y="4218"/>
                  </a:cubicBezTo>
                  <a:close/>
                  <a:moveTo>
                    <a:pt x="7065" y="394"/>
                  </a:moveTo>
                  <a:cubicBezTo>
                    <a:pt x="7442" y="394"/>
                    <a:pt x="7819" y="394"/>
                    <a:pt x="8196" y="441"/>
                  </a:cubicBezTo>
                  <a:cubicBezTo>
                    <a:pt x="8636" y="520"/>
                    <a:pt x="9340" y="1097"/>
                    <a:pt x="9416" y="1613"/>
                  </a:cubicBezTo>
                  <a:cubicBezTo>
                    <a:pt x="9466" y="1879"/>
                    <a:pt x="9353" y="2113"/>
                    <a:pt x="9014" y="2285"/>
                  </a:cubicBezTo>
                  <a:cubicBezTo>
                    <a:pt x="8888" y="2348"/>
                    <a:pt x="8901" y="2520"/>
                    <a:pt x="9001" y="2535"/>
                  </a:cubicBezTo>
                  <a:cubicBezTo>
                    <a:pt x="8901" y="3285"/>
                    <a:pt x="8837" y="4035"/>
                    <a:pt x="8825" y="4785"/>
                  </a:cubicBezTo>
                  <a:lnTo>
                    <a:pt x="8825" y="4817"/>
                  </a:lnTo>
                  <a:cubicBezTo>
                    <a:pt x="7442" y="4785"/>
                    <a:pt x="6047" y="4770"/>
                    <a:pt x="4663" y="4723"/>
                  </a:cubicBezTo>
                  <a:cubicBezTo>
                    <a:pt x="4739" y="4098"/>
                    <a:pt x="4739" y="3457"/>
                    <a:pt x="4676" y="2817"/>
                  </a:cubicBezTo>
                  <a:cubicBezTo>
                    <a:pt x="4751" y="2832"/>
                    <a:pt x="4827" y="2832"/>
                    <a:pt x="4915" y="2832"/>
                  </a:cubicBezTo>
                  <a:cubicBezTo>
                    <a:pt x="4940" y="2832"/>
                    <a:pt x="4978" y="2817"/>
                    <a:pt x="4990" y="2785"/>
                  </a:cubicBezTo>
                  <a:cubicBezTo>
                    <a:pt x="5041" y="2707"/>
                    <a:pt x="5015" y="2598"/>
                    <a:pt x="4915" y="2582"/>
                  </a:cubicBezTo>
                  <a:cubicBezTo>
                    <a:pt x="4550" y="2535"/>
                    <a:pt x="4173" y="2191"/>
                    <a:pt x="4173" y="1692"/>
                  </a:cubicBezTo>
                  <a:cubicBezTo>
                    <a:pt x="4173" y="1254"/>
                    <a:pt x="4437" y="957"/>
                    <a:pt x="4751" y="801"/>
                  </a:cubicBezTo>
                  <a:cubicBezTo>
                    <a:pt x="4802" y="754"/>
                    <a:pt x="4814" y="707"/>
                    <a:pt x="4814" y="644"/>
                  </a:cubicBezTo>
                  <a:cubicBezTo>
                    <a:pt x="5556" y="504"/>
                    <a:pt x="6311" y="410"/>
                    <a:pt x="7065" y="394"/>
                  </a:cubicBezTo>
                  <a:close/>
                  <a:moveTo>
                    <a:pt x="14495" y="504"/>
                  </a:moveTo>
                  <a:cubicBezTo>
                    <a:pt x="15325" y="504"/>
                    <a:pt x="16142" y="660"/>
                    <a:pt x="16959" y="941"/>
                  </a:cubicBezTo>
                  <a:cubicBezTo>
                    <a:pt x="17236" y="1441"/>
                    <a:pt x="17211" y="1957"/>
                    <a:pt x="17047" y="2535"/>
                  </a:cubicBezTo>
                  <a:cubicBezTo>
                    <a:pt x="17022" y="2598"/>
                    <a:pt x="17022" y="2629"/>
                    <a:pt x="17047" y="2676"/>
                  </a:cubicBezTo>
                  <a:cubicBezTo>
                    <a:pt x="17010" y="2660"/>
                    <a:pt x="16959" y="2660"/>
                    <a:pt x="16947" y="2660"/>
                  </a:cubicBezTo>
                  <a:cubicBezTo>
                    <a:pt x="16821" y="2926"/>
                    <a:pt x="16821" y="3254"/>
                    <a:pt x="16808" y="3567"/>
                  </a:cubicBezTo>
                  <a:cubicBezTo>
                    <a:pt x="16771" y="3989"/>
                    <a:pt x="16758" y="4379"/>
                    <a:pt x="16746" y="4785"/>
                  </a:cubicBezTo>
                  <a:cubicBezTo>
                    <a:pt x="16746" y="4848"/>
                    <a:pt x="16758" y="4879"/>
                    <a:pt x="16771" y="4895"/>
                  </a:cubicBezTo>
                  <a:cubicBezTo>
                    <a:pt x="15388" y="4895"/>
                    <a:pt x="14005" y="4895"/>
                    <a:pt x="12622" y="4879"/>
                  </a:cubicBezTo>
                  <a:cubicBezTo>
                    <a:pt x="12622" y="4192"/>
                    <a:pt x="12647" y="3520"/>
                    <a:pt x="12597" y="2832"/>
                  </a:cubicBezTo>
                  <a:lnTo>
                    <a:pt x="12647" y="2832"/>
                  </a:lnTo>
                  <a:cubicBezTo>
                    <a:pt x="12735" y="2817"/>
                    <a:pt x="12710" y="2629"/>
                    <a:pt x="12609" y="2613"/>
                  </a:cubicBezTo>
                  <a:cubicBezTo>
                    <a:pt x="12244" y="2582"/>
                    <a:pt x="12044" y="2191"/>
                    <a:pt x="12056" y="1754"/>
                  </a:cubicBezTo>
                  <a:cubicBezTo>
                    <a:pt x="12081" y="1394"/>
                    <a:pt x="12244" y="1051"/>
                    <a:pt x="12396" y="738"/>
                  </a:cubicBezTo>
                  <a:cubicBezTo>
                    <a:pt x="13100" y="722"/>
                    <a:pt x="13791" y="504"/>
                    <a:pt x="14495" y="504"/>
                  </a:cubicBezTo>
                  <a:close/>
                  <a:moveTo>
                    <a:pt x="19637" y="4239"/>
                  </a:moveTo>
                  <a:cubicBezTo>
                    <a:pt x="19914" y="4239"/>
                    <a:pt x="20077" y="4582"/>
                    <a:pt x="20040" y="4895"/>
                  </a:cubicBezTo>
                  <a:lnTo>
                    <a:pt x="20040" y="4926"/>
                  </a:lnTo>
                  <a:lnTo>
                    <a:pt x="19210" y="4926"/>
                  </a:lnTo>
                  <a:cubicBezTo>
                    <a:pt x="19185" y="4614"/>
                    <a:pt x="19373" y="4254"/>
                    <a:pt x="19637" y="4239"/>
                  </a:cubicBezTo>
                  <a:close/>
                  <a:moveTo>
                    <a:pt x="12496" y="6723"/>
                  </a:moveTo>
                  <a:cubicBezTo>
                    <a:pt x="13829" y="6754"/>
                    <a:pt x="15187" y="6770"/>
                    <a:pt x="16519" y="6770"/>
                  </a:cubicBezTo>
                  <a:cubicBezTo>
                    <a:pt x="16494" y="8958"/>
                    <a:pt x="16557" y="11145"/>
                    <a:pt x="16570" y="13333"/>
                  </a:cubicBezTo>
                  <a:cubicBezTo>
                    <a:pt x="16581" y="15186"/>
                    <a:pt x="16356" y="18250"/>
                    <a:pt x="14588" y="18250"/>
                  </a:cubicBezTo>
                  <a:cubicBezTo>
                    <a:pt x="14358" y="18250"/>
                    <a:pt x="14102" y="18197"/>
                    <a:pt x="13816" y="18084"/>
                  </a:cubicBezTo>
                  <a:cubicBezTo>
                    <a:pt x="13809" y="18082"/>
                    <a:pt x="13803" y="18081"/>
                    <a:pt x="13797" y="18081"/>
                  </a:cubicBezTo>
                  <a:cubicBezTo>
                    <a:pt x="13748" y="18081"/>
                    <a:pt x="13730" y="18134"/>
                    <a:pt x="13741" y="18162"/>
                  </a:cubicBezTo>
                  <a:cubicBezTo>
                    <a:pt x="12685" y="17756"/>
                    <a:pt x="12572" y="16459"/>
                    <a:pt x="12609" y="15208"/>
                  </a:cubicBezTo>
                  <a:cubicBezTo>
                    <a:pt x="12622" y="14193"/>
                    <a:pt x="12634" y="13177"/>
                    <a:pt x="12634" y="12161"/>
                  </a:cubicBezTo>
                  <a:cubicBezTo>
                    <a:pt x="12660" y="10348"/>
                    <a:pt x="12660" y="8520"/>
                    <a:pt x="12496" y="6723"/>
                  </a:cubicBezTo>
                  <a:close/>
                  <a:moveTo>
                    <a:pt x="4688" y="6645"/>
                  </a:moveTo>
                  <a:cubicBezTo>
                    <a:pt x="6059" y="6676"/>
                    <a:pt x="7404" y="6676"/>
                    <a:pt x="8775" y="6676"/>
                  </a:cubicBezTo>
                  <a:cubicBezTo>
                    <a:pt x="8762" y="8567"/>
                    <a:pt x="8749" y="10489"/>
                    <a:pt x="8724" y="12380"/>
                  </a:cubicBezTo>
                  <a:cubicBezTo>
                    <a:pt x="8712" y="13713"/>
                    <a:pt x="9174" y="18565"/>
                    <a:pt x="7418" y="18565"/>
                  </a:cubicBezTo>
                  <a:cubicBezTo>
                    <a:pt x="7342" y="18565"/>
                    <a:pt x="7262" y="18556"/>
                    <a:pt x="7178" y="18537"/>
                  </a:cubicBezTo>
                  <a:cubicBezTo>
                    <a:pt x="7128" y="18537"/>
                    <a:pt x="7090" y="18584"/>
                    <a:pt x="7090" y="18615"/>
                  </a:cubicBezTo>
                  <a:cubicBezTo>
                    <a:pt x="6993" y="18620"/>
                    <a:pt x="6896" y="18623"/>
                    <a:pt x="6798" y="18623"/>
                  </a:cubicBezTo>
                  <a:cubicBezTo>
                    <a:pt x="6539" y="18623"/>
                    <a:pt x="6277" y="18601"/>
                    <a:pt x="6021" y="18521"/>
                  </a:cubicBezTo>
                  <a:cubicBezTo>
                    <a:pt x="5141" y="18224"/>
                    <a:pt x="4927" y="16912"/>
                    <a:pt x="4827" y="15927"/>
                  </a:cubicBezTo>
                  <a:cubicBezTo>
                    <a:pt x="4739" y="14912"/>
                    <a:pt x="4814" y="13833"/>
                    <a:pt x="4802" y="12818"/>
                  </a:cubicBezTo>
                  <a:cubicBezTo>
                    <a:pt x="4789" y="10770"/>
                    <a:pt x="4701" y="8755"/>
                    <a:pt x="4688" y="6645"/>
                  </a:cubicBezTo>
                  <a:close/>
                  <a:moveTo>
                    <a:pt x="7189" y="0"/>
                  </a:moveTo>
                  <a:cubicBezTo>
                    <a:pt x="6259" y="0"/>
                    <a:pt x="5349" y="160"/>
                    <a:pt x="4450" y="504"/>
                  </a:cubicBezTo>
                  <a:cubicBezTo>
                    <a:pt x="4424" y="520"/>
                    <a:pt x="4412" y="566"/>
                    <a:pt x="4412" y="598"/>
                  </a:cubicBezTo>
                  <a:cubicBezTo>
                    <a:pt x="4073" y="832"/>
                    <a:pt x="3859" y="1332"/>
                    <a:pt x="3909" y="1801"/>
                  </a:cubicBezTo>
                  <a:cubicBezTo>
                    <a:pt x="3947" y="2222"/>
                    <a:pt x="4186" y="2582"/>
                    <a:pt x="4500" y="2739"/>
                  </a:cubicBezTo>
                  <a:cubicBezTo>
                    <a:pt x="4500" y="3395"/>
                    <a:pt x="4475" y="4035"/>
                    <a:pt x="4424" y="4707"/>
                  </a:cubicBezTo>
                  <a:cubicBezTo>
                    <a:pt x="3670" y="4692"/>
                    <a:pt x="2928" y="4661"/>
                    <a:pt x="2174" y="4645"/>
                  </a:cubicBezTo>
                  <a:cubicBezTo>
                    <a:pt x="2163" y="4236"/>
                    <a:pt x="1855" y="3866"/>
                    <a:pt x="1518" y="3866"/>
                  </a:cubicBezTo>
                  <a:cubicBezTo>
                    <a:pt x="1481" y="3866"/>
                    <a:pt x="1444" y="3870"/>
                    <a:pt x="1407" y="3879"/>
                  </a:cubicBezTo>
                  <a:cubicBezTo>
                    <a:pt x="1118" y="3957"/>
                    <a:pt x="929" y="4270"/>
                    <a:pt x="917" y="4614"/>
                  </a:cubicBezTo>
                  <a:lnTo>
                    <a:pt x="716" y="4614"/>
                  </a:lnTo>
                  <a:cubicBezTo>
                    <a:pt x="704" y="4542"/>
                    <a:pt x="651" y="4471"/>
                    <a:pt x="575" y="4471"/>
                  </a:cubicBezTo>
                  <a:cubicBezTo>
                    <a:pt x="567" y="4471"/>
                    <a:pt x="560" y="4472"/>
                    <a:pt x="552" y="4473"/>
                  </a:cubicBezTo>
                  <a:cubicBezTo>
                    <a:pt x="-26" y="4567"/>
                    <a:pt x="-240" y="5864"/>
                    <a:pt x="351" y="6114"/>
                  </a:cubicBezTo>
                  <a:lnTo>
                    <a:pt x="363" y="6114"/>
                  </a:lnTo>
                  <a:cubicBezTo>
                    <a:pt x="414" y="6114"/>
                    <a:pt x="464" y="6036"/>
                    <a:pt x="427" y="5973"/>
                  </a:cubicBezTo>
                  <a:cubicBezTo>
                    <a:pt x="238" y="5629"/>
                    <a:pt x="225" y="5176"/>
                    <a:pt x="477" y="4895"/>
                  </a:cubicBezTo>
                  <a:cubicBezTo>
                    <a:pt x="514" y="4942"/>
                    <a:pt x="540" y="4973"/>
                    <a:pt x="590" y="4973"/>
                  </a:cubicBezTo>
                  <a:cubicBezTo>
                    <a:pt x="716" y="5005"/>
                    <a:pt x="854" y="5020"/>
                    <a:pt x="980" y="5020"/>
                  </a:cubicBezTo>
                  <a:cubicBezTo>
                    <a:pt x="998" y="5036"/>
                    <a:pt x="1017" y="5043"/>
                    <a:pt x="1036" y="5043"/>
                  </a:cubicBezTo>
                  <a:cubicBezTo>
                    <a:pt x="1055" y="5043"/>
                    <a:pt x="1074" y="5036"/>
                    <a:pt x="1093" y="5020"/>
                  </a:cubicBezTo>
                  <a:cubicBezTo>
                    <a:pt x="7706" y="5333"/>
                    <a:pt x="13917" y="5270"/>
                    <a:pt x="20882" y="5364"/>
                  </a:cubicBezTo>
                  <a:cubicBezTo>
                    <a:pt x="20895" y="5364"/>
                    <a:pt x="20920" y="5348"/>
                    <a:pt x="20945" y="5348"/>
                  </a:cubicBezTo>
                  <a:cubicBezTo>
                    <a:pt x="20982" y="5661"/>
                    <a:pt x="20957" y="5973"/>
                    <a:pt x="20832" y="6254"/>
                  </a:cubicBezTo>
                  <a:cubicBezTo>
                    <a:pt x="20819" y="6223"/>
                    <a:pt x="20794" y="6223"/>
                    <a:pt x="20769" y="6223"/>
                  </a:cubicBezTo>
                  <a:cubicBezTo>
                    <a:pt x="19829" y="6181"/>
                    <a:pt x="18888" y="6165"/>
                    <a:pt x="17945" y="6165"/>
                  </a:cubicBezTo>
                  <a:cubicBezTo>
                    <a:pt x="16113" y="6165"/>
                    <a:pt x="14276" y="6223"/>
                    <a:pt x="12433" y="6254"/>
                  </a:cubicBezTo>
                  <a:cubicBezTo>
                    <a:pt x="12427" y="6239"/>
                    <a:pt x="12418" y="6231"/>
                    <a:pt x="12405" y="6231"/>
                  </a:cubicBezTo>
                  <a:cubicBezTo>
                    <a:pt x="12393" y="6231"/>
                    <a:pt x="12377" y="6239"/>
                    <a:pt x="12358" y="6254"/>
                  </a:cubicBezTo>
                  <a:cubicBezTo>
                    <a:pt x="11767" y="6270"/>
                    <a:pt x="11176" y="6270"/>
                    <a:pt x="10585" y="6270"/>
                  </a:cubicBezTo>
                  <a:cubicBezTo>
                    <a:pt x="7611" y="6256"/>
                    <a:pt x="4637" y="6171"/>
                    <a:pt x="1654" y="6171"/>
                  </a:cubicBezTo>
                  <a:cubicBezTo>
                    <a:pt x="1233" y="6171"/>
                    <a:pt x="811" y="6172"/>
                    <a:pt x="389" y="6176"/>
                  </a:cubicBezTo>
                  <a:cubicBezTo>
                    <a:pt x="263" y="6192"/>
                    <a:pt x="263" y="6411"/>
                    <a:pt x="389" y="6426"/>
                  </a:cubicBezTo>
                  <a:cubicBezTo>
                    <a:pt x="653" y="6442"/>
                    <a:pt x="904" y="6458"/>
                    <a:pt x="1168" y="6489"/>
                  </a:cubicBezTo>
                  <a:cubicBezTo>
                    <a:pt x="1495" y="6505"/>
                    <a:pt x="1809" y="6520"/>
                    <a:pt x="2149" y="6536"/>
                  </a:cubicBezTo>
                  <a:cubicBezTo>
                    <a:pt x="2111" y="9020"/>
                    <a:pt x="2212" y="11520"/>
                    <a:pt x="2237" y="14005"/>
                  </a:cubicBezTo>
                  <a:cubicBezTo>
                    <a:pt x="2275" y="16521"/>
                    <a:pt x="2212" y="19069"/>
                    <a:pt x="2350" y="21569"/>
                  </a:cubicBezTo>
                  <a:cubicBezTo>
                    <a:pt x="2350" y="21584"/>
                    <a:pt x="2363" y="21584"/>
                    <a:pt x="2363" y="21600"/>
                  </a:cubicBezTo>
                  <a:lnTo>
                    <a:pt x="2476" y="21600"/>
                  </a:lnTo>
                  <a:cubicBezTo>
                    <a:pt x="2476" y="21584"/>
                    <a:pt x="2488" y="21584"/>
                    <a:pt x="2488" y="21569"/>
                  </a:cubicBezTo>
                  <a:cubicBezTo>
                    <a:pt x="2652" y="19037"/>
                    <a:pt x="2564" y="16521"/>
                    <a:pt x="2551" y="14005"/>
                  </a:cubicBezTo>
                  <a:cubicBezTo>
                    <a:pt x="2526" y="11536"/>
                    <a:pt x="2551" y="9020"/>
                    <a:pt x="2425" y="6567"/>
                  </a:cubicBezTo>
                  <a:cubicBezTo>
                    <a:pt x="3129" y="6598"/>
                    <a:pt x="3821" y="6614"/>
                    <a:pt x="4538" y="6645"/>
                  </a:cubicBezTo>
                  <a:cubicBezTo>
                    <a:pt x="4349" y="9786"/>
                    <a:pt x="4512" y="13052"/>
                    <a:pt x="4563" y="16193"/>
                  </a:cubicBezTo>
                  <a:cubicBezTo>
                    <a:pt x="4607" y="18266"/>
                    <a:pt x="5548" y="18941"/>
                    <a:pt x="6954" y="18941"/>
                  </a:cubicBezTo>
                  <a:cubicBezTo>
                    <a:pt x="7169" y="18941"/>
                    <a:pt x="7395" y="18926"/>
                    <a:pt x="7631" y="18896"/>
                  </a:cubicBezTo>
                  <a:cubicBezTo>
                    <a:pt x="7693" y="18896"/>
                    <a:pt x="7719" y="18834"/>
                    <a:pt x="7744" y="18772"/>
                  </a:cubicBezTo>
                  <a:cubicBezTo>
                    <a:pt x="8662" y="18678"/>
                    <a:pt x="9001" y="17209"/>
                    <a:pt x="9026" y="16084"/>
                  </a:cubicBezTo>
                  <a:cubicBezTo>
                    <a:pt x="9127" y="12943"/>
                    <a:pt x="9089" y="9818"/>
                    <a:pt x="9127" y="6692"/>
                  </a:cubicBezTo>
                  <a:cubicBezTo>
                    <a:pt x="9604" y="6723"/>
                    <a:pt x="10082" y="6723"/>
                    <a:pt x="10572" y="6723"/>
                  </a:cubicBezTo>
                  <a:cubicBezTo>
                    <a:pt x="11138" y="6723"/>
                    <a:pt x="11716" y="6723"/>
                    <a:pt x="12295" y="6739"/>
                  </a:cubicBezTo>
                  <a:cubicBezTo>
                    <a:pt x="12219" y="9567"/>
                    <a:pt x="12345" y="12427"/>
                    <a:pt x="12282" y="15255"/>
                  </a:cubicBezTo>
                  <a:cubicBezTo>
                    <a:pt x="12232" y="16896"/>
                    <a:pt x="12421" y="18459"/>
                    <a:pt x="13967" y="18678"/>
                  </a:cubicBezTo>
                  <a:cubicBezTo>
                    <a:pt x="13975" y="18679"/>
                    <a:pt x="13982" y="18680"/>
                    <a:pt x="13989" y="18680"/>
                  </a:cubicBezTo>
                  <a:cubicBezTo>
                    <a:pt x="14064" y="18680"/>
                    <a:pt x="14106" y="18607"/>
                    <a:pt x="14118" y="18521"/>
                  </a:cubicBezTo>
                  <a:cubicBezTo>
                    <a:pt x="14293" y="18610"/>
                    <a:pt x="14470" y="18651"/>
                    <a:pt x="14644" y="18651"/>
                  </a:cubicBezTo>
                  <a:cubicBezTo>
                    <a:pt x="15573" y="18651"/>
                    <a:pt x="16448" y="17504"/>
                    <a:pt x="16733" y="16412"/>
                  </a:cubicBezTo>
                  <a:cubicBezTo>
                    <a:pt x="17047" y="15162"/>
                    <a:pt x="16934" y="13771"/>
                    <a:pt x="16922" y="12474"/>
                  </a:cubicBezTo>
                  <a:cubicBezTo>
                    <a:pt x="16897" y="10583"/>
                    <a:pt x="16897" y="8692"/>
                    <a:pt x="16859" y="6801"/>
                  </a:cubicBezTo>
                  <a:cubicBezTo>
                    <a:pt x="17639" y="6801"/>
                    <a:pt x="18431" y="6770"/>
                    <a:pt x="19210" y="6739"/>
                  </a:cubicBezTo>
                  <a:lnTo>
                    <a:pt x="19310" y="6739"/>
                  </a:lnTo>
                  <a:cubicBezTo>
                    <a:pt x="19411" y="6739"/>
                    <a:pt x="19524" y="6723"/>
                    <a:pt x="19637" y="6723"/>
                  </a:cubicBezTo>
                  <a:cubicBezTo>
                    <a:pt x="19851" y="9223"/>
                    <a:pt x="19939" y="11724"/>
                    <a:pt x="19851" y="14240"/>
                  </a:cubicBezTo>
                  <a:cubicBezTo>
                    <a:pt x="19776" y="16568"/>
                    <a:pt x="19512" y="18959"/>
                    <a:pt x="19813" y="21272"/>
                  </a:cubicBezTo>
                  <a:lnTo>
                    <a:pt x="19964" y="21272"/>
                  </a:lnTo>
                  <a:cubicBezTo>
                    <a:pt x="20040" y="16412"/>
                    <a:pt x="20341" y="11567"/>
                    <a:pt x="19939" y="6723"/>
                  </a:cubicBezTo>
                  <a:cubicBezTo>
                    <a:pt x="20203" y="6692"/>
                    <a:pt x="20480" y="6676"/>
                    <a:pt x="20756" y="6661"/>
                  </a:cubicBezTo>
                  <a:cubicBezTo>
                    <a:pt x="20782" y="6661"/>
                    <a:pt x="20794" y="6645"/>
                    <a:pt x="20819" y="6645"/>
                  </a:cubicBezTo>
                  <a:cubicBezTo>
                    <a:pt x="20835" y="6658"/>
                    <a:pt x="20853" y="6665"/>
                    <a:pt x="20872" y="6665"/>
                  </a:cubicBezTo>
                  <a:cubicBezTo>
                    <a:pt x="20899" y="6665"/>
                    <a:pt x="20928" y="6651"/>
                    <a:pt x="20957" y="6614"/>
                  </a:cubicBezTo>
                  <a:cubicBezTo>
                    <a:pt x="21234" y="6254"/>
                    <a:pt x="21360" y="5723"/>
                    <a:pt x="21234" y="5207"/>
                  </a:cubicBezTo>
                  <a:cubicBezTo>
                    <a:pt x="21215" y="5115"/>
                    <a:pt x="21155" y="5065"/>
                    <a:pt x="21094" y="5065"/>
                  </a:cubicBezTo>
                  <a:cubicBezTo>
                    <a:pt x="21073" y="5065"/>
                    <a:pt x="21052" y="5071"/>
                    <a:pt x="21033" y="5082"/>
                  </a:cubicBezTo>
                  <a:cubicBezTo>
                    <a:pt x="21020" y="5005"/>
                    <a:pt x="20957" y="4942"/>
                    <a:pt x="20882" y="4942"/>
                  </a:cubicBezTo>
                  <a:lnTo>
                    <a:pt x="20341" y="4942"/>
                  </a:lnTo>
                  <a:cubicBezTo>
                    <a:pt x="20442" y="4426"/>
                    <a:pt x="20090" y="3911"/>
                    <a:pt x="19662" y="3911"/>
                  </a:cubicBezTo>
                  <a:cubicBezTo>
                    <a:pt x="19248" y="3926"/>
                    <a:pt x="18946" y="4457"/>
                    <a:pt x="19034" y="4942"/>
                  </a:cubicBezTo>
                  <a:lnTo>
                    <a:pt x="17022" y="4942"/>
                  </a:lnTo>
                  <a:cubicBezTo>
                    <a:pt x="17047" y="4911"/>
                    <a:pt x="17060" y="4864"/>
                    <a:pt x="17060" y="4817"/>
                  </a:cubicBezTo>
                  <a:cubicBezTo>
                    <a:pt x="17072" y="4426"/>
                    <a:pt x="17085" y="4066"/>
                    <a:pt x="17110" y="3691"/>
                  </a:cubicBezTo>
                  <a:cubicBezTo>
                    <a:pt x="17110" y="3379"/>
                    <a:pt x="17173" y="3004"/>
                    <a:pt x="17060" y="2707"/>
                  </a:cubicBezTo>
                  <a:cubicBezTo>
                    <a:pt x="17094" y="2749"/>
                    <a:pt x="17146" y="2778"/>
                    <a:pt x="17201" y="2778"/>
                  </a:cubicBezTo>
                  <a:cubicBezTo>
                    <a:pt x="17248" y="2778"/>
                    <a:pt x="17296" y="2757"/>
                    <a:pt x="17336" y="2707"/>
                  </a:cubicBezTo>
                  <a:cubicBezTo>
                    <a:pt x="17626" y="2160"/>
                    <a:pt x="17525" y="1363"/>
                    <a:pt x="17211" y="863"/>
                  </a:cubicBezTo>
                  <a:cubicBezTo>
                    <a:pt x="17236" y="785"/>
                    <a:pt x="17198" y="676"/>
                    <a:pt x="17123" y="644"/>
                  </a:cubicBezTo>
                  <a:cubicBezTo>
                    <a:pt x="16301" y="367"/>
                    <a:pt x="15336" y="135"/>
                    <a:pt x="14396" y="135"/>
                  </a:cubicBezTo>
                  <a:cubicBezTo>
                    <a:pt x="13696" y="135"/>
                    <a:pt x="13009" y="264"/>
                    <a:pt x="12408" y="598"/>
                  </a:cubicBezTo>
                  <a:cubicBezTo>
                    <a:pt x="12378" y="551"/>
                    <a:pt x="12339" y="521"/>
                    <a:pt x="12302" y="521"/>
                  </a:cubicBezTo>
                  <a:cubicBezTo>
                    <a:pt x="12277" y="521"/>
                    <a:pt x="12252" y="535"/>
                    <a:pt x="12232" y="566"/>
                  </a:cubicBezTo>
                  <a:cubicBezTo>
                    <a:pt x="11955" y="988"/>
                    <a:pt x="11704" y="1598"/>
                    <a:pt x="11842" y="2160"/>
                  </a:cubicBezTo>
                  <a:cubicBezTo>
                    <a:pt x="11930" y="2520"/>
                    <a:pt x="12157" y="2785"/>
                    <a:pt x="12421" y="2848"/>
                  </a:cubicBezTo>
                  <a:cubicBezTo>
                    <a:pt x="12370" y="3536"/>
                    <a:pt x="12396" y="4223"/>
                    <a:pt x="12396" y="4895"/>
                  </a:cubicBezTo>
                  <a:lnTo>
                    <a:pt x="9089" y="4848"/>
                  </a:lnTo>
                  <a:lnTo>
                    <a:pt x="9089" y="4801"/>
                  </a:lnTo>
                  <a:cubicBezTo>
                    <a:pt x="9152" y="4082"/>
                    <a:pt x="9165" y="3332"/>
                    <a:pt x="9165" y="2598"/>
                  </a:cubicBezTo>
                  <a:cubicBezTo>
                    <a:pt x="9165" y="2582"/>
                    <a:pt x="9152" y="2582"/>
                    <a:pt x="9152" y="2551"/>
                  </a:cubicBezTo>
                  <a:cubicBezTo>
                    <a:pt x="9944" y="2348"/>
                    <a:pt x="9856" y="1019"/>
                    <a:pt x="9315" y="488"/>
                  </a:cubicBezTo>
                  <a:cubicBezTo>
                    <a:pt x="8787" y="3"/>
                    <a:pt x="8058" y="3"/>
                    <a:pt x="7442" y="3"/>
                  </a:cubicBezTo>
                  <a:cubicBezTo>
                    <a:pt x="7358" y="1"/>
                    <a:pt x="7274" y="0"/>
                    <a:pt x="7189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8" name="Google Shape;737;p57"/>
            <p:cNvSpPr/>
            <p:nvPr/>
          </p:nvSpPr>
          <p:spPr>
            <a:xfrm>
              <a:off x="-1" y="1678271"/>
              <a:ext cx="1709267" cy="9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21263" y="3800"/>
                  </a:moveTo>
                  <a:cubicBezTo>
                    <a:pt x="21224" y="6845"/>
                    <a:pt x="21186" y="10356"/>
                    <a:pt x="21186" y="13166"/>
                  </a:cubicBezTo>
                  <a:cubicBezTo>
                    <a:pt x="14348" y="14104"/>
                    <a:pt x="7434" y="12700"/>
                    <a:pt x="596" y="17616"/>
                  </a:cubicBezTo>
                  <a:cubicBezTo>
                    <a:pt x="545" y="17616"/>
                    <a:pt x="520" y="17845"/>
                    <a:pt x="494" y="18081"/>
                  </a:cubicBezTo>
                  <a:cubicBezTo>
                    <a:pt x="174" y="15509"/>
                    <a:pt x="277" y="9189"/>
                    <a:pt x="711" y="9189"/>
                  </a:cubicBezTo>
                  <a:cubicBezTo>
                    <a:pt x="813" y="9189"/>
                    <a:pt x="865" y="8013"/>
                    <a:pt x="852" y="7082"/>
                  </a:cubicBezTo>
                  <a:cubicBezTo>
                    <a:pt x="2088" y="7377"/>
                    <a:pt x="3327" y="7503"/>
                    <a:pt x="4566" y="7503"/>
                  </a:cubicBezTo>
                  <a:cubicBezTo>
                    <a:pt x="10116" y="7503"/>
                    <a:pt x="15687" y="4953"/>
                    <a:pt x="21224" y="3800"/>
                  </a:cubicBezTo>
                  <a:close/>
                  <a:moveTo>
                    <a:pt x="21251" y="0"/>
                  </a:moveTo>
                  <a:cubicBezTo>
                    <a:pt x="21236" y="0"/>
                    <a:pt x="21218" y="15"/>
                    <a:pt x="21199" y="59"/>
                  </a:cubicBezTo>
                  <a:lnTo>
                    <a:pt x="19499" y="59"/>
                  </a:lnTo>
                  <a:cubicBezTo>
                    <a:pt x="13876" y="991"/>
                    <a:pt x="8226" y="761"/>
                    <a:pt x="2603" y="3570"/>
                  </a:cubicBezTo>
                  <a:lnTo>
                    <a:pt x="2500" y="3570"/>
                  </a:lnTo>
                  <a:cubicBezTo>
                    <a:pt x="2130" y="3800"/>
                    <a:pt x="1759" y="3800"/>
                    <a:pt x="1414" y="4273"/>
                  </a:cubicBezTo>
                  <a:lnTo>
                    <a:pt x="1222" y="4273"/>
                  </a:lnTo>
                  <a:cubicBezTo>
                    <a:pt x="1005" y="4273"/>
                    <a:pt x="800" y="4502"/>
                    <a:pt x="596" y="4502"/>
                  </a:cubicBezTo>
                  <a:cubicBezTo>
                    <a:pt x="494" y="4502"/>
                    <a:pt x="468" y="5441"/>
                    <a:pt x="481" y="6143"/>
                  </a:cubicBezTo>
                  <a:cubicBezTo>
                    <a:pt x="238" y="7311"/>
                    <a:pt x="34" y="9418"/>
                    <a:pt x="8" y="12700"/>
                  </a:cubicBezTo>
                  <a:cubicBezTo>
                    <a:pt x="-43" y="16211"/>
                    <a:pt x="149" y="19249"/>
                    <a:pt x="430" y="20654"/>
                  </a:cubicBezTo>
                  <a:cubicBezTo>
                    <a:pt x="468" y="20654"/>
                    <a:pt x="494" y="20654"/>
                    <a:pt x="520" y="20188"/>
                  </a:cubicBezTo>
                  <a:cubicBezTo>
                    <a:pt x="532" y="20654"/>
                    <a:pt x="545" y="20654"/>
                    <a:pt x="583" y="20654"/>
                  </a:cubicBezTo>
                  <a:cubicBezTo>
                    <a:pt x="2237" y="21334"/>
                    <a:pt x="3896" y="21600"/>
                    <a:pt x="5557" y="21600"/>
                  </a:cubicBezTo>
                  <a:cubicBezTo>
                    <a:pt x="10805" y="21600"/>
                    <a:pt x="16082" y="18917"/>
                    <a:pt x="21314" y="17845"/>
                  </a:cubicBezTo>
                  <a:cubicBezTo>
                    <a:pt x="21519" y="17845"/>
                    <a:pt x="21557" y="15036"/>
                    <a:pt x="21429" y="13868"/>
                  </a:cubicBezTo>
                  <a:cubicBezTo>
                    <a:pt x="21493" y="10356"/>
                    <a:pt x="21557" y="6379"/>
                    <a:pt x="21557" y="2868"/>
                  </a:cubicBezTo>
                  <a:cubicBezTo>
                    <a:pt x="21557" y="1892"/>
                    <a:pt x="21486" y="1405"/>
                    <a:pt x="21418" y="1405"/>
                  </a:cubicBezTo>
                  <a:cubicBezTo>
                    <a:pt x="21404" y="1405"/>
                    <a:pt x="21391" y="1419"/>
                    <a:pt x="21378" y="1464"/>
                  </a:cubicBezTo>
                  <a:cubicBezTo>
                    <a:pt x="21367" y="488"/>
                    <a:pt x="21330" y="0"/>
                    <a:pt x="21251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9" name="Google Shape;738;p57"/>
            <p:cNvSpPr/>
            <p:nvPr/>
          </p:nvSpPr>
          <p:spPr>
            <a:xfrm>
              <a:off x="1534669" y="740095"/>
              <a:ext cx="31846" cy="94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05" h="21600" extrusionOk="0">
                  <a:moveTo>
                    <a:pt x="13452" y="0"/>
                  </a:moveTo>
                  <a:lnTo>
                    <a:pt x="10129" y="23"/>
                  </a:lnTo>
                  <a:cubicBezTo>
                    <a:pt x="7908" y="46"/>
                    <a:pt x="6806" y="116"/>
                    <a:pt x="6806" y="255"/>
                  </a:cubicBezTo>
                  <a:cubicBezTo>
                    <a:pt x="3483" y="7269"/>
                    <a:pt x="-3723" y="14423"/>
                    <a:pt x="2363" y="21461"/>
                  </a:cubicBezTo>
                  <a:cubicBezTo>
                    <a:pt x="2363" y="21530"/>
                    <a:pt x="4025" y="21577"/>
                    <a:pt x="4585" y="21600"/>
                  </a:cubicBezTo>
                  <a:lnTo>
                    <a:pt x="6806" y="21600"/>
                  </a:lnTo>
                  <a:cubicBezTo>
                    <a:pt x="7908" y="21577"/>
                    <a:pt x="9010" y="21530"/>
                    <a:pt x="9010" y="21461"/>
                  </a:cubicBezTo>
                  <a:cubicBezTo>
                    <a:pt x="17317" y="14423"/>
                    <a:pt x="13452" y="7316"/>
                    <a:pt x="17317" y="255"/>
                  </a:cubicBezTo>
                  <a:cubicBezTo>
                    <a:pt x="17877" y="116"/>
                    <a:pt x="15656" y="23"/>
                    <a:pt x="13452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0" name="Google Shape;740;p57"/>
            <p:cNvSpPr/>
            <p:nvPr/>
          </p:nvSpPr>
          <p:spPr>
            <a:xfrm>
              <a:off x="1026499" y="411391"/>
              <a:ext cx="324843" cy="5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extrusionOk="0">
                  <a:moveTo>
                    <a:pt x="541" y="0"/>
                  </a:moveTo>
                  <a:cubicBezTo>
                    <a:pt x="-55" y="0"/>
                    <a:pt x="-227" y="6288"/>
                    <a:pt x="377" y="7486"/>
                  </a:cubicBezTo>
                  <a:cubicBezTo>
                    <a:pt x="3860" y="16619"/>
                    <a:pt x="7753" y="21600"/>
                    <a:pt x="11631" y="21600"/>
                  </a:cubicBezTo>
                  <a:cubicBezTo>
                    <a:pt x="14707" y="21600"/>
                    <a:pt x="17775" y="18470"/>
                    <a:pt x="20626" y="11787"/>
                  </a:cubicBezTo>
                  <a:cubicBezTo>
                    <a:pt x="21373" y="9745"/>
                    <a:pt x="21118" y="2681"/>
                    <a:pt x="20360" y="2681"/>
                  </a:cubicBezTo>
                  <a:cubicBezTo>
                    <a:pt x="20318" y="2681"/>
                    <a:pt x="20275" y="2695"/>
                    <a:pt x="20231" y="2736"/>
                  </a:cubicBezTo>
                  <a:cubicBezTo>
                    <a:pt x="16937" y="6438"/>
                    <a:pt x="13883" y="8575"/>
                    <a:pt x="10854" y="8575"/>
                  </a:cubicBezTo>
                  <a:cubicBezTo>
                    <a:pt x="7535" y="8575"/>
                    <a:pt x="4247" y="6016"/>
                    <a:pt x="705" y="150"/>
                  </a:cubicBezTo>
                  <a:cubicBezTo>
                    <a:pt x="647" y="54"/>
                    <a:pt x="593" y="0"/>
                    <a:pt x="541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1" name="Google Shape;741;p57"/>
            <p:cNvSpPr/>
            <p:nvPr/>
          </p:nvSpPr>
          <p:spPr>
            <a:xfrm>
              <a:off x="1236007" y="12511"/>
              <a:ext cx="95617" cy="9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6" h="21600" extrusionOk="0">
                  <a:moveTo>
                    <a:pt x="7839" y="2312"/>
                  </a:moveTo>
                  <a:cubicBezTo>
                    <a:pt x="11352" y="2312"/>
                    <a:pt x="14930" y="4639"/>
                    <a:pt x="16094" y="8879"/>
                  </a:cubicBezTo>
                  <a:cubicBezTo>
                    <a:pt x="17523" y="13563"/>
                    <a:pt x="14672" y="17301"/>
                    <a:pt x="10799" y="18475"/>
                  </a:cubicBezTo>
                  <a:cubicBezTo>
                    <a:pt x="10136" y="18653"/>
                    <a:pt x="9512" y="18741"/>
                    <a:pt x="8933" y="18741"/>
                  </a:cubicBezTo>
                  <a:cubicBezTo>
                    <a:pt x="1977" y="18741"/>
                    <a:pt x="703" y="6700"/>
                    <a:pt x="6719" y="3036"/>
                  </a:cubicBezTo>
                  <a:cubicBezTo>
                    <a:pt x="6925" y="3036"/>
                    <a:pt x="7331" y="2800"/>
                    <a:pt x="7331" y="2334"/>
                  </a:cubicBezTo>
                  <a:cubicBezTo>
                    <a:pt x="7498" y="2320"/>
                    <a:pt x="7672" y="2312"/>
                    <a:pt x="7839" y="2312"/>
                  </a:cubicBezTo>
                  <a:close/>
                  <a:moveTo>
                    <a:pt x="8978" y="0"/>
                  </a:moveTo>
                  <a:cubicBezTo>
                    <a:pt x="8360" y="0"/>
                    <a:pt x="7743" y="74"/>
                    <a:pt x="7131" y="229"/>
                  </a:cubicBezTo>
                  <a:cubicBezTo>
                    <a:pt x="6861" y="229"/>
                    <a:pt x="6674" y="118"/>
                    <a:pt x="6404" y="118"/>
                  </a:cubicBezTo>
                  <a:cubicBezTo>
                    <a:pt x="6269" y="118"/>
                    <a:pt x="6108" y="148"/>
                    <a:pt x="5909" y="229"/>
                  </a:cubicBezTo>
                  <a:cubicBezTo>
                    <a:pt x="1424" y="2334"/>
                    <a:pt x="-1021" y="8414"/>
                    <a:pt x="407" y="14028"/>
                  </a:cubicBezTo>
                  <a:cubicBezTo>
                    <a:pt x="1546" y="18712"/>
                    <a:pt x="5304" y="21600"/>
                    <a:pt x="9165" y="21600"/>
                  </a:cubicBezTo>
                  <a:cubicBezTo>
                    <a:pt x="10123" y="21600"/>
                    <a:pt x="11088" y="21415"/>
                    <a:pt x="12021" y="21046"/>
                  </a:cubicBezTo>
                  <a:cubicBezTo>
                    <a:pt x="16911" y="19406"/>
                    <a:pt x="20579" y="13792"/>
                    <a:pt x="18745" y="7949"/>
                  </a:cubicBezTo>
                  <a:cubicBezTo>
                    <a:pt x="17330" y="3265"/>
                    <a:pt x="13134" y="0"/>
                    <a:pt x="8978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2" name="Google Shape;742;p57"/>
            <p:cNvSpPr/>
            <p:nvPr/>
          </p:nvSpPr>
          <p:spPr>
            <a:xfrm>
              <a:off x="1172166" y="916927"/>
              <a:ext cx="119011" cy="11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extrusionOk="0">
                  <a:moveTo>
                    <a:pt x="7451" y="0"/>
                  </a:moveTo>
                  <a:cubicBezTo>
                    <a:pt x="7277" y="0"/>
                    <a:pt x="7097" y="30"/>
                    <a:pt x="6911" y="96"/>
                  </a:cubicBezTo>
                  <a:cubicBezTo>
                    <a:pt x="1727" y="1432"/>
                    <a:pt x="-691" y="8096"/>
                    <a:pt x="171" y="13432"/>
                  </a:cubicBezTo>
                  <a:cubicBezTo>
                    <a:pt x="1088" y="18478"/>
                    <a:pt x="5241" y="21600"/>
                    <a:pt x="9771" y="21600"/>
                  </a:cubicBezTo>
                  <a:cubicBezTo>
                    <a:pt x="10371" y="21600"/>
                    <a:pt x="10971" y="21546"/>
                    <a:pt x="11577" y="21432"/>
                  </a:cubicBezTo>
                  <a:cubicBezTo>
                    <a:pt x="16761" y="20481"/>
                    <a:pt x="20909" y="15717"/>
                    <a:pt x="20221" y="9811"/>
                  </a:cubicBezTo>
                  <a:cubicBezTo>
                    <a:pt x="19758" y="4920"/>
                    <a:pt x="16319" y="30"/>
                    <a:pt x="11943" y="30"/>
                  </a:cubicBezTo>
                  <a:cubicBezTo>
                    <a:pt x="11375" y="30"/>
                    <a:pt x="10791" y="114"/>
                    <a:pt x="10196" y="289"/>
                  </a:cubicBezTo>
                  <a:cubicBezTo>
                    <a:pt x="9503" y="289"/>
                    <a:pt x="9329" y="1053"/>
                    <a:pt x="9503" y="1432"/>
                  </a:cubicBezTo>
                  <a:cubicBezTo>
                    <a:pt x="9503" y="2003"/>
                    <a:pt x="9678" y="2195"/>
                    <a:pt x="10196" y="2382"/>
                  </a:cubicBezTo>
                  <a:cubicBezTo>
                    <a:pt x="13132" y="3525"/>
                    <a:pt x="15899" y="6003"/>
                    <a:pt x="16587" y="9811"/>
                  </a:cubicBezTo>
                  <a:cubicBezTo>
                    <a:pt x="17280" y="13811"/>
                    <a:pt x="14513" y="16860"/>
                    <a:pt x="11059" y="17432"/>
                  </a:cubicBezTo>
                  <a:cubicBezTo>
                    <a:pt x="10786" y="17462"/>
                    <a:pt x="10507" y="17480"/>
                    <a:pt x="10235" y="17480"/>
                  </a:cubicBezTo>
                  <a:cubicBezTo>
                    <a:pt x="7244" y="17480"/>
                    <a:pt x="4461" y="15591"/>
                    <a:pt x="4144" y="12096"/>
                  </a:cubicBezTo>
                  <a:cubicBezTo>
                    <a:pt x="3457" y="8289"/>
                    <a:pt x="5356" y="5239"/>
                    <a:pt x="8123" y="3338"/>
                  </a:cubicBezTo>
                  <a:cubicBezTo>
                    <a:pt x="8985" y="2953"/>
                    <a:pt x="9329" y="2195"/>
                    <a:pt x="8985" y="1432"/>
                  </a:cubicBezTo>
                  <a:cubicBezTo>
                    <a:pt x="8843" y="650"/>
                    <a:pt x="8237" y="0"/>
                    <a:pt x="7451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3" name="Google Shape;743;p57"/>
            <p:cNvSpPr/>
            <p:nvPr/>
          </p:nvSpPr>
          <p:spPr>
            <a:xfrm>
              <a:off x="1085774" y="1091967"/>
              <a:ext cx="200298" cy="337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600" extrusionOk="0">
                  <a:moveTo>
                    <a:pt x="3228" y="1673"/>
                  </a:moveTo>
                  <a:cubicBezTo>
                    <a:pt x="6971" y="1833"/>
                    <a:pt x="10711" y="1950"/>
                    <a:pt x="14395" y="1950"/>
                  </a:cubicBezTo>
                  <a:cubicBezTo>
                    <a:pt x="15188" y="1950"/>
                    <a:pt x="15981" y="1944"/>
                    <a:pt x="16768" y="1931"/>
                  </a:cubicBezTo>
                  <a:cubicBezTo>
                    <a:pt x="17078" y="1931"/>
                    <a:pt x="17179" y="1931"/>
                    <a:pt x="17283" y="1868"/>
                  </a:cubicBezTo>
                  <a:cubicBezTo>
                    <a:pt x="17489" y="6017"/>
                    <a:pt x="19349" y="19314"/>
                    <a:pt x="12323" y="19573"/>
                  </a:cubicBezTo>
                  <a:cubicBezTo>
                    <a:pt x="11808" y="19573"/>
                    <a:pt x="11498" y="19767"/>
                    <a:pt x="11498" y="20093"/>
                  </a:cubicBezTo>
                  <a:cubicBezTo>
                    <a:pt x="11158" y="20119"/>
                    <a:pt x="10832" y="20134"/>
                    <a:pt x="10512" y="20134"/>
                  </a:cubicBezTo>
                  <a:cubicBezTo>
                    <a:pt x="4126" y="20134"/>
                    <a:pt x="1776" y="14727"/>
                    <a:pt x="1678" y="11207"/>
                  </a:cubicBezTo>
                  <a:cubicBezTo>
                    <a:pt x="1574" y="7963"/>
                    <a:pt x="2298" y="4850"/>
                    <a:pt x="3228" y="1673"/>
                  </a:cubicBezTo>
                  <a:close/>
                  <a:moveTo>
                    <a:pt x="2618" y="0"/>
                  </a:moveTo>
                  <a:cubicBezTo>
                    <a:pt x="2285" y="0"/>
                    <a:pt x="1949" y="113"/>
                    <a:pt x="1783" y="375"/>
                  </a:cubicBezTo>
                  <a:cubicBezTo>
                    <a:pt x="-286" y="5564"/>
                    <a:pt x="-802" y="11856"/>
                    <a:pt x="1574" y="16914"/>
                  </a:cubicBezTo>
                  <a:cubicBezTo>
                    <a:pt x="2775" y="19599"/>
                    <a:pt x="6537" y="21600"/>
                    <a:pt x="10607" y="21600"/>
                  </a:cubicBezTo>
                  <a:cubicBezTo>
                    <a:pt x="12140" y="21600"/>
                    <a:pt x="13717" y="21315"/>
                    <a:pt x="15218" y="20676"/>
                  </a:cubicBezTo>
                  <a:cubicBezTo>
                    <a:pt x="15629" y="20482"/>
                    <a:pt x="15733" y="20287"/>
                    <a:pt x="15733" y="20093"/>
                  </a:cubicBezTo>
                  <a:cubicBezTo>
                    <a:pt x="17799" y="19378"/>
                    <a:pt x="18833" y="17887"/>
                    <a:pt x="19349" y="16199"/>
                  </a:cubicBezTo>
                  <a:cubicBezTo>
                    <a:pt x="20798" y="11401"/>
                    <a:pt x="20589" y="5888"/>
                    <a:pt x="19868" y="1153"/>
                  </a:cubicBezTo>
                  <a:cubicBezTo>
                    <a:pt x="19803" y="625"/>
                    <a:pt x="19170" y="377"/>
                    <a:pt x="18553" y="377"/>
                  </a:cubicBezTo>
                  <a:cubicBezTo>
                    <a:pt x="18187" y="377"/>
                    <a:pt x="17825" y="465"/>
                    <a:pt x="17593" y="635"/>
                  </a:cubicBezTo>
                  <a:cubicBezTo>
                    <a:pt x="17489" y="569"/>
                    <a:pt x="17179" y="506"/>
                    <a:pt x="16768" y="506"/>
                  </a:cubicBezTo>
                  <a:cubicBezTo>
                    <a:pt x="12428" y="506"/>
                    <a:pt x="7878" y="569"/>
                    <a:pt x="3538" y="700"/>
                  </a:cubicBezTo>
                  <a:lnTo>
                    <a:pt x="3538" y="635"/>
                  </a:lnTo>
                  <a:cubicBezTo>
                    <a:pt x="3600" y="248"/>
                    <a:pt x="3111" y="0"/>
                    <a:pt x="2618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4" name="Google Shape;744;p57"/>
            <p:cNvSpPr/>
            <p:nvPr/>
          </p:nvSpPr>
          <p:spPr>
            <a:xfrm>
              <a:off x="1054543" y="101151"/>
              <a:ext cx="137180" cy="13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8" h="21600" extrusionOk="0">
                  <a:moveTo>
                    <a:pt x="12254" y="1818"/>
                  </a:moveTo>
                  <a:cubicBezTo>
                    <a:pt x="12273" y="1839"/>
                    <a:pt x="12297" y="1860"/>
                    <a:pt x="12320" y="1891"/>
                  </a:cubicBezTo>
                  <a:cubicBezTo>
                    <a:pt x="11571" y="2218"/>
                    <a:pt x="11571" y="3699"/>
                    <a:pt x="12320" y="4192"/>
                  </a:cubicBezTo>
                  <a:cubicBezTo>
                    <a:pt x="15479" y="6166"/>
                    <a:pt x="18030" y="8634"/>
                    <a:pt x="16977" y="13242"/>
                  </a:cubicBezTo>
                  <a:cubicBezTo>
                    <a:pt x="16327" y="16514"/>
                    <a:pt x="13321" y="18312"/>
                    <a:pt x="10381" y="18312"/>
                  </a:cubicBezTo>
                  <a:cubicBezTo>
                    <a:pt x="9921" y="18312"/>
                    <a:pt x="9466" y="18265"/>
                    <a:pt x="9020" y="18177"/>
                  </a:cubicBezTo>
                  <a:cubicBezTo>
                    <a:pt x="5264" y="17356"/>
                    <a:pt x="2409" y="14068"/>
                    <a:pt x="3163" y="9626"/>
                  </a:cubicBezTo>
                  <a:cubicBezTo>
                    <a:pt x="3870" y="5444"/>
                    <a:pt x="7365" y="1849"/>
                    <a:pt x="11282" y="1849"/>
                  </a:cubicBezTo>
                  <a:cubicBezTo>
                    <a:pt x="11524" y="1849"/>
                    <a:pt x="11775" y="1860"/>
                    <a:pt x="12022" y="1891"/>
                  </a:cubicBezTo>
                  <a:lnTo>
                    <a:pt x="12173" y="1891"/>
                  </a:lnTo>
                  <a:cubicBezTo>
                    <a:pt x="12173" y="1891"/>
                    <a:pt x="12207" y="1855"/>
                    <a:pt x="12254" y="1818"/>
                  </a:cubicBezTo>
                  <a:close/>
                  <a:moveTo>
                    <a:pt x="10186" y="0"/>
                  </a:moveTo>
                  <a:cubicBezTo>
                    <a:pt x="5293" y="0"/>
                    <a:pt x="944" y="3849"/>
                    <a:pt x="157" y="9460"/>
                  </a:cubicBezTo>
                  <a:cubicBezTo>
                    <a:pt x="-891" y="15709"/>
                    <a:pt x="3462" y="20644"/>
                    <a:pt x="8716" y="21470"/>
                  </a:cubicBezTo>
                  <a:cubicBezTo>
                    <a:pt x="9257" y="21553"/>
                    <a:pt x="9802" y="21600"/>
                    <a:pt x="10343" y="21600"/>
                  </a:cubicBezTo>
                  <a:cubicBezTo>
                    <a:pt x="14919" y="21600"/>
                    <a:pt x="19343" y="18540"/>
                    <a:pt x="20282" y="13242"/>
                  </a:cubicBezTo>
                  <a:cubicBezTo>
                    <a:pt x="20709" y="8561"/>
                    <a:pt x="18167" y="1662"/>
                    <a:pt x="13292" y="1662"/>
                  </a:cubicBezTo>
                  <a:cubicBezTo>
                    <a:pt x="13027" y="1662"/>
                    <a:pt x="12752" y="1683"/>
                    <a:pt x="12472" y="1725"/>
                  </a:cubicBezTo>
                  <a:cubicBezTo>
                    <a:pt x="12771" y="1397"/>
                    <a:pt x="12771" y="410"/>
                    <a:pt x="12320" y="244"/>
                  </a:cubicBezTo>
                  <a:cubicBezTo>
                    <a:pt x="11604" y="83"/>
                    <a:pt x="10888" y="0"/>
                    <a:pt x="10186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5" name="Google Shape;745;p57"/>
            <p:cNvSpPr/>
            <p:nvPr/>
          </p:nvSpPr>
          <p:spPr>
            <a:xfrm>
              <a:off x="1123958" y="1291871"/>
              <a:ext cx="58828" cy="6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2" h="21600" extrusionOk="0">
                  <a:moveTo>
                    <a:pt x="2687" y="0"/>
                  </a:moveTo>
                  <a:cubicBezTo>
                    <a:pt x="1716" y="0"/>
                    <a:pt x="786" y="560"/>
                    <a:pt x="499" y="1848"/>
                  </a:cubicBezTo>
                  <a:cubicBezTo>
                    <a:pt x="-2322" y="11571"/>
                    <a:pt x="7328" y="21600"/>
                    <a:pt x="16467" y="21600"/>
                  </a:cubicBezTo>
                  <a:cubicBezTo>
                    <a:pt x="16763" y="21600"/>
                    <a:pt x="17050" y="21589"/>
                    <a:pt x="17336" y="21568"/>
                  </a:cubicBezTo>
                  <a:cubicBezTo>
                    <a:pt x="19278" y="20903"/>
                    <a:pt x="19278" y="18232"/>
                    <a:pt x="17336" y="18232"/>
                  </a:cubicBezTo>
                  <a:cubicBezTo>
                    <a:pt x="13778" y="17557"/>
                    <a:pt x="10221" y="15551"/>
                    <a:pt x="7624" y="12542"/>
                  </a:cubicBezTo>
                  <a:cubicBezTo>
                    <a:pt x="5355" y="9871"/>
                    <a:pt x="5355" y="6524"/>
                    <a:pt x="5355" y="2513"/>
                  </a:cubicBezTo>
                  <a:cubicBezTo>
                    <a:pt x="5355" y="992"/>
                    <a:pt x="3985" y="0"/>
                    <a:pt x="2687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6" name="Google Shape;746;p57"/>
            <p:cNvSpPr/>
            <p:nvPr/>
          </p:nvSpPr>
          <p:spPr>
            <a:xfrm>
              <a:off x="1080454" y="811743"/>
              <a:ext cx="86393" cy="8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extrusionOk="0">
                  <a:moveTo>
                    <a:pt x="9502" y="3818"/>
                  </a:moveTo>
                  <a:cubicBezTo>
                    <a:pt x="10739" y="3818"/>
                    <a:pt x="12012" y="4272"/>
                    <a:pt x="13242" y="5313"/>
                  </a:cubicBezTo>
                  <a:cubicBezTo>
                    <a:pt x="16807" y="7933"/>
                    <a:pt x="15921" y="13163"/>
                    <a:pt x="12799" y="16039"/>
                  </a:cubicBezTo>
                  <a:cubicBezTo>
                    <a:pt x="11288" y="17501"/>
                    <a:pt x="9846" y="18113"/>
                    <a:pt x="8545" y="18113"/>
                  </a:cubicBezTo>
                  <a:cubicBezTo>
                    <a:pt x="4467" y="18113"/>
                    <a:pt x="1767" y="12106"/>
                    <a:pt x="2780" y="7148"/>
                  </a:cubicBezTo>
                  <a:cubicBezTo>
                    <a:pt x="3223" y="7148"/>
                    <a:pt x="3673" y="7148"/>
                    <a:pt x="4341" y="6619"/>
                  </a:cubicBezTo>
                  <a:cubicBezTo>
                    <a:pt x="5817" y="4884"/>
                    <a:pt x="7617" y="3818"/>
                    <a:pt x="9502" y="3818"/>
                  </a:cubicBezTo>
                  <a:close/>
                  <a:moveTo>
                    <a:pt x="9178" y="0"/>
                  </a:moveTo>
                  <a:cubicBezTo>
                    <a:pt x="7835" y="0"/>
                    <a:pt x="6535" y="339"/>
                    <a:pt x="5452" y="1124"/>
                  </a:cubicBezTo>
                  <a:cubicBezTo>
                    <a:pt x="5227" y="992"/>
                    <a:pt x="5009" y="934"/>
                    <a:pt x="4812" y="934"/>
                  </a:cubicBezTo>
                  <a:cubicBezTo>
                    <a:pt x="4615" y="934"/>
                    <a:pt x="4453" y="992"/>
                    <a:pt x="4341" y="1124"/>
                  </a:cubicBezTo>
                  <a:cubicBezTo>
                    <a:pt x="108" y="4264"/>
                    <a:pt x="-1228" y="11329"/>
                    <a:pt x="1219" y="16568"/>
                  </a:cubicBezTo>
                  <a:cubicBezTo>
                    <a:pt x="2724" y="19956"/>
                    <a:pt x="5642" y="21600"/>
                    <a:pt x="8693" y="21600"/>
                  </a:cubicBezTo>
                  <a:cubicBezTo>
                    <a:pt x="11070" y="21600"/>
                    <a:pt x="13524" y="20608"/>
                    <a:pt x="15471" y="18658"/>
                  </a:cubicBezTo>
                  <a:cubicBezTo>
                    <a:pt x="19929" y="14469"/>
                    <a:pt x="20372" y="6619"/>
                    <a:pt x="15471" y="2438"/>
                  </a:cubicBezTo>
                  <a:cubicBezTo>
                    <a:pt x="13798" y="959"/>
                    <a:pt x="11428" y="0"/>
                    <a:pt x="9178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59" name="Google Shape;747;p57"/>
            <p:cNvGrpSpPr/>
            <p:nvPr/>
          </p:nvGrpSpPr>
          <p:grpSpPr>
            <a:xfrm>
              <a:off x="1131843" y="106719"/>
              <a:ext cx="12701" cy="1"/>
              <a:chOff x="0" y="0"/>
              <a:chExt cx="12700" cy="0"/>
            </a:xfrm>
          </p:grpSpPr>
          <p:sp>
            <p:nvSpPr>
              <p:cNvPr id="957" name="Ligne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8" name="Ligne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60" name="Google Shape;748;p57"/>
            <p:cNvSpPr/>
            <p:nvPr/>
          </p:nvSpPr>
          <p:spPr>
            <a:xfrm>
              <a:off x="397020" y="396575"/>
              <a:ext cx="338358" cy="4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20513" y="0"/>
                  </a:moveTo>
                  <a:cubicBezTo>
                    <a:pt x="20422" y="0"/>
                    <a:pt x="20327" y="151"/>
                    <a:pt x="20228" y="467"/>
                  </a:cubicBezTo>
                  <a:cubicBezTo>
                    <a:pt x="16783" y="6262"/>
                    <a:pt x="13375" y="9137"/>
                    <a:pt x="9954" y="9137"/>
                  </a:cubicBezTo>
                  <a:cubicBezTo>
                    <a:pt x="6908" y="9137"/>
                    <a:pt x="3854" y="6864"/>
                    <a:pt x="757" y="2378"/>
                  </a:cubicBezTo>
                  <a:cubicBezTo>
                    <a:pt x="715" y="2318"/>
                    <a:pt x="675" y="2303"/>
                    <a:pt x="636" y="2303"/>
                  </a:cubicBezTo>
                  <a:cubicBezTo>
                    <a:pt x="-39" y="2303"/>
                    <a:pt x="-285" y="9633"/>
                    <a:pt x="439" y="11425"/>
                  </a:cubicBezTo>
                  <a:cubicBezTo>
                    <a:pt x="3956" y="18213"/>
                    <a:pt x="7476" y="21600"/>
                    <a:pt x="11038" y="21600"/>
                  </a:cubicBezTo>
                  <a:cubicBezTo>
                    <a:pt x="11484" y="21600"/>
                    <a:pt x="11931" y="21540"/>
                    <a:pt x="12377" y="21434"/>
                  </a:cubicBezTo>
                  <a:cubicBezTo>
                    <a:pt x="15058" y="20968"/>
                    <a:pt x="17868" y="17626"/>
                    <a:pt x="20676" y="12855"/>
                  </a:cubicBezTo>
                  <a:cubicBezTo>
                    <a:pt x="21123" y="11906"/>
                    <a:pt x="21315" y="9528"/>
                    <a:pt x="21315" y="6668"/>
                  </a:cubicBezTo>
                  <a:cubicBezTo>
                    <a:pt x="21315" y="3492"/>
                    <a:pt x="20962" y="0"/>
                    <a:pt x="20513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1" name="Google Shape;749;p57"/>
            <p:cNvSpPr/>
            <p:nvPr/>
          </p:nvSpPr>
          <p:spPr>
            <a:xfrm>
              <a:off x="588265" y="176383"/>
              <a:ext cx="96734" cy="9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6" h="21600" extrusionOk="0">
                  <a:moveTo>
                    <a:pt x="8027" y="2901"/>
                  </a:moveTo>
                  <a:cubicBezTo>
                    <a:pt x="14727" y="2901"/>
                    <a:pt x="20964" y="11039"/>
                    <a:pt x="13485" y="16577"/>
                  </a:cubicBezTo>
                  <a:cubicBezTo>
                    <a:pt x="12018" y="17692"/>
                    <a:pt x="10312" y="18285"/>
                    <a:pt x="8684" y="18285"/>
                  </a:cubicBezTo>
                  <a:cubicBezTo>
                    <a:pt x="6026" y="18285"/>
                    <a:pt x="3567" y="16691"/>
                    <a:pt x="2685" y="13183"/>
                  </a:cubicBezTo>
                  <a:cubicBezTo>
                    <a:pt x="2074" y="9339"/>
                    <a:pt x="3702" y="5037"/>
                    <a:pt x="6759" y="3001"/>
                  </a:cubicBezTo>
                  <a:cubicBezTo>
                    <a:pt x="7178" y="2937"/>
                    <a:pt x="7602" y="2901"/>
                    <a:pt x="8027" y="2901"/>
                  </a:cubicBezTo>
                  <a:close/>
                  <a:moveTo>
                    <a:pt x="8825" y="0"/>
                  </a:moveTo>
                  <a:cubicBezTo>
                    <a:pt x="5871" y="0"/>
                    <a:pt x="3026" y="1236"/>
                    <a:pt x="1462" y="4130"/>
                  </a:cubicBezTo>
                  <a:cubicBezTo>
                    <a:pt x="1050" y="4809"/>
                    <a:pt x="1256" y="5266"/>
                    <a:pt x="1462" y="5945"/>
                  </a:cubicBezTo>
                  <a:cubicBezTo>
                    <a:pt x="239" y="8431"/>
                    <a:pt x="-372" y="11147"/>
                    <a:pt x="239" y="14090"/>
                  </a:cubicBezTo>
                  <a:cubicBezTo>
                    <a:pt x="1044" y="19185"/>
                    <a:pt x="4803" y="21600"/>
                    <a:pt x="8793" y="21600"/>
                  </a:cubicBezTo>
                  <a:cubicBezTo>
                    <a:pt x="10827" y="21600"/>
                    <a:pt x="12919" y="20971"/>
                    <a:pt x="14708" y="19742"/>
                  </a:cubicBezTo>
                  <a:cubicBezTo>
                    <a:pt x="20005" y="16127"/>
                    <a:pt x="21228" y="7753"/>
                    <a:pt x="16542" y="3001"/>
                  </a:cubicBezTo>
                  <a:cubicBezTo>
                    <a:pt x="14554" y="1122"/>
                    <a:pt x="11638" y="0"/>
                    <a:pt x="8825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2" name="Google Shape;750;p57"/>
            <p:cNvSpPr/>
            <p:nvPr/>
          </p:nvSpPr>
          <p:spPr>
            <a:xfrm>
              <a:off x="437741" y="1075359"/>
              <a:ext cx="230854" cy="38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extrusionOk="0">
                  <a:moveTo>
                    <a:pt x="930" y="0"/>
                  </a:moveTo>
                  <a:cubicBezTo>
                    <a:pt x="642" y="0"/>
                    <a:pt x="369" y="131"/>
                    <a:pt x="417" y="348"/>
                  </a:cubicBezTo>
                  <a:cubicBezTo>
                    <a:pt x="955" y="3778"/>
                    <a:pt x="1223" y="7266"/>
                    <a:pt x="597" y="10697"/>
                  </a:cubicBezTo>
                  <a:cubicBezTo>
                    <a:pt x="330" y="13171"/>
                    <a:pt x="-741" y="15814"/>
                    <a:pt x="865" y="18233"/>
                  </a:cubicBezTo>
                  <a:cubicBezTo>
                    <a:pt x="2096" y="20154"/>
                    <a:pt x="5023" y="21600"/>
                    <a:pt x="8071" y="21600"/>
                  </a:cubicBezTo>
                  <a:cubicBezTo>
                    <a:pt x="9218" y="21600"/>
                    <a:pt x="10384" y="21394"/>
                    <a:pt x="11480" y="20932"/>
                  </a:cubicBezTo>
                  <a:cubicBezTo>
                    <a:pt x="11570" y="20932"/>
                    <a:pt x="11570" y="20877"/>
                    <a:pt x="11661" y="20820"/>
                  </a:cubicBezTo>
                  <a:cubicBezTo>
                    <a:pt x="14605" y="20371"/>
                    <a:pt x="17726" y="19133"/>
                    <a:pt x="18709" y="17108"/>
                  </a:cubicBezTo>
                  <a:cubicBezTo>
                    <a:pt x="20851" y="12608"/>
                    <a:pt x="20583" y="6140"/>
                    <a:pt x="19512" y="1192"/>
                  </a:cubicBezTo>
                  <a:cubicBezTo>
                    <a:pt x="19690" y="854"/>
                    <a:pt x="19600" y="403"/>
                    <a:pt x="19064" y="123"/>
                  </a:cubicBezTo>
                  <a:cubicBezTo>
                    <a:pt x="18856" y="57"/>
                    <a:pt x="18647" y="28"/>
                    <a:pt x="18439" y="28"/>
                  </a:cubicBezTo>
                  <a:cubicBezTo>
                    <a:pt x="18290" y="28"/>
                    <a:pt x="18143" y="43"/>
                    <a:pt x="17994" y="66"/>
                  </a:cubicBezTo>
                  <a:cubicBezTo>
                    <a:pt x="12909" y="66"/>
                    <a:pt x="7914" y="123"/>
                    <a:pt x="2738" y="291"/>
                  </a:cubicBezTo>
                  <a:cubicBezTo>
                    <a:pt x="2203" y="291"/>
                    <a:pt x="1845" y="572"/>
                    <a:pt x="1935" y="854"/>
                  </a:cubicBezTo>
                  <a:cubicBezTo>
                    <a:pt x="2113" y="1078"/>
                    <a:pt x="2293" y="1247"/>
                    <a:pt x="2738" y="1247"/>
                  </a:cubicBezTo>
                  <a:cubicBezTo>
                    <a:pt x="7646" y="1415"/>
                    <a:pt x="12464" y="1472"/>
                    <a:pt x="17281" y="1472"/>
                  </a:cubicBezTo>
                  <a:cubicBezTo>
                    <a:pt x="18349" y="6502"/>
                    <a:pt x="20859" y="19943"/>
                    <a:pt x="9573" y="19943"/>
                  </a:cubicBezTo>
                  <a:cubicBezTo>
                    <a:pt x="8618" y="19943"/>
                    <a:pt x="7561" y="19845"/>
                    <a:pt x="6395" y="19639"/>
                  </a:cubicBezTo>
                  <a:cubicBezTo>
                    <a:pt x="5950" y="19639"/>
                    <a:pt x="5682" y="19751"/>
                    <a:pt x="5682" y="19977"/>
                  </a:cubicBezTo>
                  <a:cubicBezTo>
                    <a:pt x="507" y="18401"/>
                    <a:pt x="2828" y="11203"/>
                    <a:pt x="3006" y="8447"/>
                  </a:cubicBezTo>
                  <a:cubicBezTo>
                    <a:pt x="3096" y="5916"/>
                    <a:pt x="2648" y="3440"/>
                    <a:pt x="1758" y="966"/>
                  </a:cubicBezTo>
                  <a:cubicBezTo>
                    <a:pt x="1758" y="797"/>
                    <a:pt x="1668" y="517"/>
                    <a:pt x="1490" y="291"/>
                  </a:cubicBezTo>
                  <a:cubicBezTo>
                    <a:pt x="1409" y="89"/>
                    <a:pt x="1163" y="0"/>
                    <a:pt x="930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3" name="Google Shape;751;p57"/>
            <p:cNvSpPr/>
            <p:nvPr/>
          </p:nvSpPr>
          <p:spPr>
            <a:xfrm>
              <a:off x="534292" y="1288575"/>
              <a:ext cx="96758" cy="10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extrusionOk="0">
                  <a:moveTo>
                    <a:pt x="19349" y="0"/>
                  </a:moveTo>
                  <a:cubicBezTo>
                    <a:pt x="18676" y="0"/>
                    <a:pt x="17989" y="347"/>
                    <a:pt x="17631" y="1155"/>
                  </a:cubicBezTo>
                  <a:cubicBezTo>
                    <a:pt x="14301" y="9345"/>
                    <a:pt x="9639" y="15940"/>
                    <a:pt x="315" y="19940"/>
                  </a:cubicBezTo>
                  <a:cubicBezTo>
                    <a:pt x="-281" y="20294"/>
                    <a:pt x="6" y="21600"/>
                    <a:pt x="862" y="21600"/>
                  </a:cubicBezTo>
                  <a:cubicBezTo>
                    <a:pt x="967" y="21600"/>
                    <a:pt x="1079" y="21581"/>
                    <a:pt x="1205" y="21537"/>
                  </a:cubicBezTo>
                  <a:cubicBezTo>
                    <a:pt x="10747" y="18344"/>
                    <a:pt x="19188" y="10948"/>
                    <a:pt x="21186" y="1956"/>
                  </a:cubicBezTo>
                  <a:cubicBezTo>
                    <a:pt x="21319" y="764"/>
                    <a:pt x="20345" y="0"/>
                    <a:pt x="19349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4" name="Google Shape;752;p57"/>
            <p:cNvSpPr/>
            <p:nvPr/>
          </p:nvSpPr>
          <p:spPr>
            <a:xfrm>
              <a:off x="524024" y="915199"/>
              <a:ext cx="111400" cy="10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extrusionOk="0">
                  <a:moveTo>
                    <a:pt x="11063" y="3664"/>
                  </a:moveTo>
                  <a:cubicBezTo>
                    <a:pt x="11569" y="3664"/>
                    <a:pt x="12075" y="3664"/>
                    <a:pt x="12582" y="3879"/>
                  </a:cubicBezTo>
                  <a:cubicBezTo>
                    <a:pt x="16296" y="5156"/>
                    <a:pt x="16126" y="10689"/>
                    <a:pt x="14101" y="14313"/>
                  </a:cubicBezTo>
                  <a:cubicBezTo>
                    <a:pt x="12779" y="16457"/>
                    <a:pt x="10551" y="17869"/>
                    <a:pt x="8430" y="17869"/>
                  </a:cubicBezTo>
                  <a:cubicBezTo>
                    <a:pt x="6773" y="17869"/>
                    <a:pt x="5179" y="17008"/>
                    <a:pt x="4145" y="14951"/>
                  </a:cubicBezTo>
                  <a:cubicBezTo>
                    <a:pt x="2792" y="12820"/>
                    <a:pt x="2792" y="10481"/>
                    <a:pt x="3639" y="8350"/>
                  </a:cubicBezTo>
                  <a:cubicBezTo>
                    <a:pt x="3868" y="8834"/>
                    <a:pt x="4348" y="9103"/>
                    <a:pt x="4833" y="9103"/>
                  </a:cubicBezTo>
                  <a:cubicBezTo>
                    <a:pt x="5408" y="9103"/>
                    <a:pt x="5984" y="8733"/>
                    <a:pt x="6170" y="7926"/>
                  </a:cubicBezTo>
                  <a:cubicBezTo>
                    <a:pt x="6677" y="6010"/>
                    <a:pt x="7519" y="4733"/>
                    <a:pt x="8702" y="4094"/>
                  </a:cubicBezTo>
                  <a:lnTo>
                    <a:pt x="10050" y="4094"/>
                  </a:lnTo>
                  <a:cubicBezTo>
                    <a:pt x="10391" y="4094"/>
                    <a:pt x="10898" y="3879"/>
                    <a:pt x="11063" y="3664"/>
                  </a:cubicBezTo>
                  <a:close/>
                  <a:moveTo>
                    <a:pt x="11473" y="0"/>
                  </a:moveTo>
                  <a:cubicBezTo>
                    <a:pt x="9805" y="0"/>
                    <a:pt x="8009" y="612"/>
                    <a:pt x="6506" y="1748"/>
                  </a:cubicBezTo>
                  <a:cubicBezTo>
                    <a:pt x="1950" y="2817"/>
                    <a:pt x="-1424" y="8988"/>
                    <a:pt x="601" y="14951"/>
                  </a:cubicBezTo>
                  <a:cubicBezTo>
                    <a:pt x="1859" y="19462"/>
                    <a:pt x="5057" y="21600"/>
                    <a:pt x="8382" y="21600"/>
                  </a:cubicBezTo>
                  <a:cubicBezTo>
                    <a:pt x="10860" y="21600"/>
                    <a:pt x="13408" y="20417"/>
                    <a:pt x="15284" y="18145"/>
                  </a:cubicBezTo>
                  <a:cubicBezTo>
                    <a:pt x="19334" y="13674"/>
                    <a:pt x="20176" y="4303"/>
                    <a:pt x="14607" y="901"/>
                  </a:cubicBezTo>
                  <a:cubicBezTo>
                    <a:pt x="13717" y="289"/>
                    <a:pt x="12624" y="0"/>
                    <a:pt x="1147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5" name="Google Shape;753;p57"/>
            <p:cNvSpPr/>
            <p:nvPr/>
          </p:nvSpPr>
          <p:spPr>
            <a:xfrm>
              <a:off x="445404" y="482687"/>
              <a:ext cx="157593" cy="3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extrusionOk="0">
                  <a:moveTo>
                    <a:pt x="19864" y="0"/>
                  </a:moveTo>
                  <a:cubicBezTo>
                    <a:pt x="19728" y="0"/>
                    <a:pt x="19459" y="0"/>
                    <a:pt x="19323" y="653"/>
                  </a:cubicBezTo>
                  <a:cubicBezTo>
                    <a:pt x="16181" y="7669"/>
                    <a:pt x="13035" y="11402"/>
                    <a:pt x="9893" y="11402"/>
                  </a:cubicBezTo>
                  <a:cubicBezTo>
                    <a:pt x="6960" y="11402"/>
                    <a:pt x="4032" y="8159"/>
                    <a:pt x="1099" y="1305"/>
                  </a:cubicBezTo>
                  <a:cubicBezTo>
                    <a:pt x="1026" y="1122"/>
                    <a:pt x="945" y="1040"/>
                    <a:pt x="860" y="1040"/>
                  </a:cubicBezTo>
                  <a:cubicBezTo>
                    <a:pt x="630" y="1040"/>
                    <a:pt x="387" y="1652"/>
                    <a:pt x="289" y="2590"/>
                  </a:cubicBezTo>
                  <a:cubicBezTo>
                    <a:pt x="-116" y="3875"/>
                    <a:pt x="-116" y="6466"/>
                    <a:pt x="425" y="7751"/>
                  </a:cubicBezTo>
                  <a:cubicBezTo>
                    <a:pt x="3605" y="16888"/>
                    <a:pt x="7267" y="21600"/>
                    <a:pt x="10925" y="21600"/>
                  </a:cubicBezTo>
                  <a:cubicBezTo>
                    <a:pt x="14254" y="21600"/>
                    <a:pt x="17579" y="17704"/>
                    <a:pt x="20538" y="9688"/>
                  </a:cubicBezTo>
                  <a:cubicBezTo>
                    <a:pt x="21484" y="6466"/>
                    <a:pt x="20810" y="0"/>
                    <a:pt x="19864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6" name="Google Shape;754;p57"/>
            <p:cNvSpPr/>
            <p:nvPr/>
          </p:nvSpPr>
          <p:spPr>
            <a:xfrm>
              <a:off x="372554" y="0"/>
              <a:ext cx="176210" cy="17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8" h="21600" extrusionOk="0">
                  <a:moveTo>
                    <a:pt x="6822" y="1534"/>
                  </a:moveTo>
                  <a:cubicBezTo>
                    <a:pt x="6624" y="2408"/>
                    <a:pt x="7037" y="3470"/>
                    <a:pt x="7906" y="3470"/>
                  </a:cubicBezTo>
                  <a:cubicBezTo>
                    <a:pt x="8028" y="3470"/>
                    <a:pt x="8161" y="3450"/>
                    <a:pt x="8301" y="3403"/>
                  </a:cubicBezTo>
                  <a:cubicBezTo>
                    <a:pt x="8800" y="3285"/>
                    <a:pt x="9313" y="3230"/>
                    <a:pt x="9826" y="3230"/>
                  </a:cubicBezTo>
                  <a:cubicBezTo>
                    <a:pt x="13172" y="3230"/>
                    <a:pt x="16608" y="5618"/>
                    <a:pt x="17397" y="9510"/>
                  </a:cubicBezTo>
                  <a:cubicBezTo>
                    <a:pt x="18191" y="13995"/>
                    <a:pt x="14669" y="18976"/>
                    <a:pt x="10347" y="19102"/>
                  </a:cubicBezTo>
                  <a:cubicBezTo>
                    <a:pt x="10221" y="19110"/>
                    <a:pt x="10092" y="19113"/>
                    <a:pt x="9966" y="19113"/>
                  </a:cubicBezTo>
                  <a:cubicBezTo>
                    <a:pt x="6344" y="19113"/>
                    <a:pt x="2823" y="15734"/>
                    <a:pt x="2162" y="12000"/>
                  </a:cubicBezTo>
                  <a:cubicBezTo>
                    <a:pt x="1254" y="7641"/>
                    <a:pt x="3752" y="3777"/>
                    <a:pt x="6822" y="1534"/>
                  </a:cubicBezTo>
                  <a:close/>
                  <a:moveTo>
                    <a:pt x="7748" y="0"/>
                  </a:moveTo>
                  <a:cubicBezTo>
                    <a:pt x="7673" y="0"/>
                    <a:pt x="7590" y="12"/>
                    <a:pt x="7504" y="39"/>
                  </a:cubicBezTo>
                  <a:cubicBezTo>
                    <a:pt x="2729" y="1534"/>
                    <a:pt x="-681" y="7015"/>
                    <a:pt x="116" y="12622"/>
                  </a:cubicBezTo>
                  <a:cubicBezTo>
                    <a:pt x="1010" y="17634"/>
                    <a:pt x="5468" y="21600"/>
                    <a:pt x="10071" y="21600"/>
                  </a:cubicBezTo>
                  <a:cubicBezTo>
                    <a:pt x="10731" y="21600"/>
                    <a:pt x="11395" y="21517"/>
                    <a:pt x="12052" y="21344"/>
                  </a:cubicBezTo>
                  <a:cubicBezTo>
                    <a:pt x="17168" y="20101"/>
                    <a:pt x="20919" y="13995"/>
                    <a:pt x="19444" y="8388"/>
                  </a:cubicBezTo>
                  <a:cubicBezTo>
                    <a:pt x="18367" y="3891"/>
                    <a:pt x="14439" y="1050"/>
                    <a:pt x="10329" y="1050"/>
                  </a:cubicBezTo>
                  <a:cubicBezTo>
                    <a:pt x="9654" y="1050"/>
                    <a:pt x="8976" y="1125"/>
                    <a:pt x="8301" y="1287"/>
                  </a:cubicBezTo>
                  <a:cubicBezTo>
                    <a:pt x="8606" y="842"/>
                    <a:pt x="8369" y="0"/>
                    <a:pt x="7748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7" name="Google Shape;755;p57"/>
            <p:cNvSpPr/>
            <p:nvPr/>
          </p:nvSpPr>
          <p:spPr>
            <a:xfrm>
              <a:off x="444521" y="789791"/>
              <a:ext cx="79903" cy="8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9" h="21600" extrusionOk="0">
                  <a:moveTo>
                    <a:pt x="8922" y="3534"/>
                  </a:moveTo>
                  <a:cubicBezTo>
                    <a:pt x="11087" y="3534"/>
                    <a:pt x="13236" y="4746"/>
                    <a:pt x="14814" y="7186"/>
                  </a:cubicBezTo>
                  <a:cubicBezTo>
                    <a:pt x="17328" y="10914"/>
                    <a:pt x="15821" y="15449"/>
                    <a:pt x="12055" y="17048"/>
                  </a:cubicBezTo>
                  <a:cubicBezTo>
                    <a:pt x="10841" y="17687"/>
                    <a:pt x="9700" y="17973"/>
                    <a:pt x="8669" y="17973"/>
                  </a:cubicBezTo>
                  <a:cubicBezTo>
                    <a:pt x="3292" y="17973"/>
                    <a:pt x="692" y="10283"/>
                    <a:pt x="4268" y="5587"/>
                  </a:cubicBezTo>
                  <a:cubicBezTo>
                    <a:pt x="5671" y="4216"/>
                    <a:pt x="7297" y="3534"/>
                    <a:pt x="8922" y="3534"/>
                  </a:cubicBezTo>
                  <a:close/>
                  <a:moveTo>
                    <a:pt x="9248" y="0"/>
                  </a:moveTo>
                  <a:cubicBezTo>
                    <a:pt x="5743" y="0"/>
                    <a:pt x="2309" y="1893"/>
                    <a:pt x="501" y="5587"/>
                  </a:cubicBezTo>
                  <a:cubicBezTo>
                    <a:pt x="-252" y="6387"/>
                    <a:pt x="2" y="7455"/>
                    <a:pt x="755" y="7716"/>
                  </a:cubicBezTo>
                  <a:cubicBezTo>
                    <a:pt x="-252" y="10114"/>
                    <a:pt x="-252" y="13051"/>
                    <a:pt x="755" y="15979"/>
                  </a:cubicBezTo>
                  <a:cubicBezTo>
                    <a:pt x="2349" y="19707"/>
                    <a:pt x="5568" y="21600"/>
                    <a:pt x="8986" y="21600"/>
                  </a:cubicBezTo>
                  <a:cubicBezTo>
                    <a:pt x="10952" y="21600"/>
                    <a:pt x="12982" y="20977"/>
                    <a:pt x="14814" y="19707"/>
                  </a:cubicBezTo>
                  <a:cubicBezTo>
                    <a:pt x="20595" y="16248"/>
                    <a:pt x="21348" y="8785"/>
                    <a:pt x="17074" y="3719"/>
                  </a:cubicBezTo>
                  <a:cubicBezTo>
                    <a:pt x="14949" y="1229"/>
                    <a:pt x="12070" y="0"/>
                    <a:pt x="9248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8" name="Google Shape;756;p57"/>
            <p:cNvSpPr/>
            <p:nvPr/>
          </p:nvSpPr>
          <p:spPr>
            <a:xfrm>
              <a:off x="88322" y="661215"/>
              <a:ext cx="154280" cy="1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extrusionOk="0">
                  <a:moveTo>
                    <a:pt x="14400" y="0"/>
                  </a:moveTo>
                  <a:cubicBezTo>
                    <a:pt x="9770" y="0"/>
                    <a:pt x="5126" y="1906"/>
                    <a:pt x="623" y="3812"/>
                  </a:cubicBezTo>
                  <a:cubicBezTo>
                    <a:pt x="-208" y="3812"/>
                    <a:pt x="-208" y="17238"/>
                    <a:pt x="623" y="17238"/>
                  </a:cubicBezTo>
                  <a:cubicBezTo>
                    <a:pt x="5056" y="19101"/>
                    <a:pt x="9691" y="21600"/>
                    <a:pt x="14247" y="21600"/>
                  </a:cubicBezTo>
                  <a:cubicBezTo>
                    <a:pt x="16237" y="21600"/>
                    <a:pt x="18209" y="21134"/>
                    <a:pt x="20146" y="19906"/>
                  </a:cubicBezTo>
                  <a:cubicBezTo>
                    <a:pt x="21392" y="19906"/>
                    <a:pt x="21392" y="1144"/>
                    <a:pt x="20146" y="1144"/>
                  </a:cubicBezTo>
                  <a:cubicBezTo>
                    <a:pt x="18239" y="339"/>
                    <a:pt x="16320" y="0"/>
                    <a:pt x="14400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9" name="Google Shape;757;p57"/>
            <p:cNvSpPr/>
            <p:nvPr/>
          </p:nvSpPr>
          <p:spPr>
            <a:xfrm>
              <a:off x="89194" y="730975"/>
              <a:ext cx="26251" cy="97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43" h="21600" extrusionOk="0">
                  <a:moveTo>
                    <a:pt x="9383" y="0"/>
                  </a:moveTo>
                  <a:cubicBezTo>
                    <a:pt x="7583" y="0"/>
                    <a:pt x="4571" y="90"/>
                    <a:pt x="4571" y="245"/>
                  </a:cubicBezTo>
                  <a:cubicBezTo>
                    <a:pt x="-223" y="7304"/>
                    <a:pt x="-3823" y="14564"/>
                    <a:pt x="7583" y="21600"/>
                  </a:cubicBezTo>
                  <a:lnTo>
                    <a:pt x="14177" y="21577"/>
                  </a:lnTo>
                  <a:cubicBezTo>
                    <a:pt x="17777" y="14497"/>
                    <a:pt x="12983" y="7349"/>
                    <a:pt x="14177" y="245"/>
                  </a:cubicBezTo>
                  <a:cubicBezTo>
                    <a:pt x="14177" y="44"/>
                    <a:pt x="11771" y="0"/>
                    <a:pt x="9383" y="0"/>
                  </a:cubicBezTo>
                  <a:close/>
                </a:path>
              </a:pathLst>
            </a:custGeom>
            <a:solidFill>
              <a:srgbClr val="56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971" name="Google Shape;759;p57"/>
          <p:cNvSpPr txBox="1"/>
          <p:nvPr/>
        </p:nvSpPr>
        <p:spPr>
          <a:xfrm>
            <a:off x="6659874" y="1781912"/>
            <a:ext cx="2102101" cy="1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 fontScale="92500"/>
          </a:bodyPr>
          <a:lstStyle>
            <a:lvl1pPr algn="ctr">
              <a:spcBef>
                <a:spcPts val="1600"/>
              </a:spcBef>
              <a:defRPr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The next morning, Mr. Spitler noticed that the milk had solidified into a hard, plastic-like material.</a:t>
            </a:r>
          </a:p>
        </p:txBody>
      </p:sp>
      <p:pic>
        <p:nvPicPr>
          <p:cNvPr id="972" name="Google Shape;760;p57" descr="Google Shape;760;p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429" y="3478981"/>
            <a:ext cx="2033351" cy="1143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22" y="1810693"/>
            <a:ext cx="3467207" cy="2519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765;p58"/>
          <p:cNvSpPr txBox="1">
            <a:spLocks noGrp="1"/>
          </p:cNvSpPr>
          <p:nvPr>
            <p:ph type="body" sz="half" idx="1"/>
          </p:nvPr>
        </p:nvSpPr>
        <p:spPr>
          <a:xfrm>
            <a:off x="1702749" y="1939550"/>
            <a:ext cx="7042802" cy="14511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defTabSz="886968">
              <a:buSzTx/>
              <a:buNone/>
              <a:defRPr sz="2037"/>
            </a:pPr>
            <a:r>
              <a:t>Essentially, vinegar had transformed casein! It had changed its shape to a shape similar to the shape of plastics.</a:t>
            </a:r>
          </a:p>
          <a:p>
            <a:pPr marL="0" indent="0" defTabSz="886968">
              <a:spcBef>
                <a:spcPts val="1500"/>
              </a:spcBef>
              <a:buSzTx/>
              <a:buNone/>
              <a:defRPr sz="2037"/>
            </a:pPr>
            <a:r>
              <a:t>This is what scientists call polymerization.</a:t>
            </a:r>
          </a:p>
        </p:txBody>
      </p:sp>
      <p:sp>
        <p:nvSpPr>
          <p:cNvPr id="976" name="Google Shape;766;p58"/>
          <p:cNvSpPr txBox="1">
            <a:spLocks noGrp="1"/>
          </p:cNvSpPr>
          <p:nvPr>
            <p:ph type="title"/>
          </p:nvPr>
        </p:nvSpPr>
        <p:spPr>
          <a:xfrm>
            <a:off x="606525" y="555300"/>
            <a:ext cx="7941300" cy="572701"/>
          </a:xfrm>
          <a:prstGeom prst="rect">
            <a:avLst/>
          </a:prstGeom>
        </p:spPr>
        <p:txBody>
          <a:bodyPr/>
          <a:lstStyle>
            <a:lvl1pPr defTabSz="548640">
              <a:defRPr sz="2520">
                <a:solidFill>
                  <a:srgbClr val="FFFFFF"/>
                </a:solidFill>
              </a:defRPr>
            </a:lvl1pPr>
          </a:lstStyle>
          <a:p>
            <a:r>
              <a:t>What had happened?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771;p59"/>
          <p:cNvSpPr txBox="1">
            <a:spLocks noGrp="1"/>
          </p:cNvSpPr>
          <p:nvPr>
            <p:ph type="body" sz="half" idx="1"/>
          </p:nvPr>
        </p:nvSpPr>
        <p:spPr>
          <a:xfrm>
            <a:off x="2959324" y="1242077"/>
            <a:ext cx="5790902" cy="2270101"/>
          </a:xfrm>
          <a:prstGeom prst="rect">
            <a:avLst/>
          </a:prstGeom>
        </p:spPr>
        <p:txBody>
          <a:bodyPr/>
          <a:lstStyle>
            <a:lvl1pPr marL="0" indent="228600">
              <a:defRPr sz="3000"/>
            </a:lvl1pPr>
          </a:lstStyle>
          <a:p>
            <a:r>
              <a:t>It's time for us to do the same experiment that the cat did to make milk from plastic !!</a:t>
            </a:r>
          </a:p>
        </p:txBody>
      </p:sp>
      <p:sp>
        <p:nvSpPr>
          <p:cNvPr id="979" name="Google Shape;772;p59"/>
          <p:cNvSpPr txBox="1">
            <a:spLocks noGrp="1"/>
          </p:cNvSpPr>
          <p:nvPr>
            <p:ph type="title"/>
          </p:nvPr>
        </p:nvSpPr>
        <p:spPr>
          <a:xfrm>
            <a:off x="2654712" y="947100"/>
            <a:ext cx="641701" cy="954600"/>
          </a:xfrm>
          <a:prstGeom prst="rect">
            <a:avLst/>
          </a:prstGeom>
        </p:spPr>
        <p:txBody>
          <a:bodyPr/>
          <a:lstStyle>
            <a:lvl1pPr marR="114300" indent="114300" algn="ctr" defTabSz="457200">
              <a:defRPr sz="5000" b="0">
                <a:solidFill>
                  <a:srgbClr val="555555"/>
                </a:solidFill>
              </a:defRPr>
            </a:lvl1pPr>
          </a:lstStyle>
          <a:p>
            <a:r>
              <a:t>“</a:t>
            </a:r>
          </a:p>
        </p:txBody>
      </p:sp>
      <p:pic>
        <p:nvPicPr>
          <p:cNvPr id="980" name="Google Shape;773;p59" descr="Google Shape;773;p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50" y="2300199"/>
            <a:ext cx="2654525" cy="2654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778;p60"/>
          <p:cNvSpPr txBox="1">
            <a:spLocks noGrp="1"/>
          </p:cNvSpPr>
          <p:nvPr>
            <p:ph type="title"/>
          </p:nvPr>
        </p:nvSpPr>
        <p:spPr>
          <a:xfrm>
            <a:off x="616249" y="554700"/>
            <a:ext cx="7819502" cy="572701"/>
          </a:xfrm>
          <a:prstGeom prst="rect">
            <a:avLst/>
          </a:prstGeom>
        </p:spPr>
        <p:txBody>
          <a:bodyPr/>
          <a:lstStyle>
            <a:lvl1pPr defTabSz="548640">
              <a:defRPr sz="2520"/>
            </a:lvl1pPr>
          </a:lstStyle>
          <a:p>
            <a:r>
              <a:t>Material</a:t>
            </a:r>
          </a:p>
        </p:txBody>
      </p:sp>
      <p:sp>
        <p:nvSpPr>
          <p:cNvPr id="983" name="Google Shape;779;p60"/>
          <p:cNvSpPr txBox="1"/>
          <p:nvPr/>
        </p:nvSpPr>
        <p:spPr>
          <a:xfrm>
            <a:off x="1830600" y="1549449"/>
            <a:ext cx="2183701" cy="43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585215">
              <a:defRPr sz="1600" b="1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200ml milk</a:t>
            </a:r>
          </a:p>
        </p:txBody>
      </p:sp>
      <p:sp>
        <p:nvSpPr>
          <p:cNvPr id="984" name="Google Shape;780;p60"/>
          <p:cNvSpPr txBox="1"/>
          <p:nvPr/>
        </p:nvSpPr>
        <p:spPr>
          <a:xfrm>
            <a:off x="1934687" y="2892674"/>
            <a:ext cx="2183701" cy="43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512063">
              <a:defRPr b="1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1 tablespoon of vinegar</a:t>
            </a:r>
          </a:p>
        </p:txBody>
      </p:sp>
      <p:sp>
        <p:nvSpPr>
          <p:cNvPr id="985" name="Google Shape;781;p60"/>
          <p:cNvSpPr txBox="1"/>
          <p:nvPr/>
        </p:nvSpPr>
        <p:spPr>
          <a:xfrm>
            <a:off x="1934699" y="4016023"/>
            <a:ext cx="2183701" cy="43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585215">
              <a:defRPr sz="1600" b="1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A strainer</a:t>
            </a:r>
          </a:p>
        </p:txBody>
      </p:sp>
      <p:sp>
        <p:nvSpPr>
          <p:cNvPr id="986" name="Google Shape;782;p60"/>
          <p:cNvSpPr txBox="1"/>
          <p:nvPr/>
        </p:nvSpPr>
        <p:spPr>
          <a:xfrm>
            <a:off x="6077499" y="1769774"/>
            <a:ext cx="2672102" cy="43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585215">
              <a:defRPr sz="1600" b="1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Kitchen paper</a:t>
            </a:r>
          </a:p>
        </p:txBody>
      </p:sp>
      <p:grpSp>
        <p:nvGrpSpPr>
          <p:cNvPr id="1004" name="Google Shape;783;p60"/>
          <p:cNvGrpSpPr/>
          <p:nvPr/>
        </p:nvGrpSpPr>
        <p:grpSpPr>
          <a:xfrm>
            <a:off x="5028775" y="1549491"/>
            <a:ext cx="1046494" cy="651985"/>
            <a:chOff x="0" y="0"/>
            <a:chExt cx="1046493" cy="651984"/>
          </a:xfrm>
        </p:grpSpPr>
        <p:sp>
          <p:nvSpPr>
            <p:cNvPr id="987" name="Google Shape;784;p60"/>
            <p:cNvSpPr/>
            <p:nvPr/>
          </p:nvSpPr>
          <p:spPr>
            <a:xfrm>
              <a:off x="76061" y="388026"/>
              <a:ext cx="162965" cy="15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56" y="0"/>
                  </a:moveTo>
                  <a:lnTo>
                    <a:pt x="14221" y="143"/>
                  </a:lnTo>
                  <a:cubicBezTo>
                    <a:pt x="14356" y="285"/>
                    <a:pt x="14623" y="566"/>
                    <a:pt x="14356" y="847"/>
                  </a:cubicBezTo>
                  <a:cubicBezTo>
                    <a:pt x="10599" y="7199"/>
                    <a:pt x="5498" y="12703"/>
                    <a:pt x="0" y="17366"/>
                  </a:cubicBezTo>
                  <a:cubicBezTo>
                    <a:pt x="2148" y="16942"/>
                    <a:pt x="4160" y="16800"/>
                    <a:pt x="6303" y="16376"/>
                  </a:cubicBezTo>
                  <a:cubicBezTo>
                    <a:pt x="6977" y="16376"/>
                    <a:pt x="7244" y="17366"/>
                    <a:pt x="6977" y="17789"/>
                  </a:cubicBezTo>
                  <a:cubicBezTo>
                    <a:pt x="6303" y="19059"/>
                    <a:pt x="6036" y="20330"/>
                    <a:pt x="6036" y="21600"/>
                  </a:cubicBezTo>
                  <a:cubicBezTo>
                    <a:pt x="12611" y="17080"/>
                    <a:pt x="17707" y="11152"/>
                    <a:pt x="21600" y="3673"/>
                  </a:cubicBezTo>
                  <a:cubicBezTo>
                    <a:pt x="19588" y="2826"/>
                    <a:pt x="17440" y="1836"/>
                    <a:pt x="15695" y="709"/>
                  </a:cubicBezTo>
                  <a:cubicBezTo>
                    <a:pt x="15292" y="566"/>
                    <a:pt x="14890" y="143"/>
                    <a:pt x="14356" y="0"/>
                  </a:cubicBezTo>
                  <a:close/>
                </a:path>
              </a:pathLst>
            </a:custGeom>
            <a:solidFill>
              <a:srgbClr val="5BC0C7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8" name="Google Shape;785;p60"/>
            <p:cNvSpPr/>
            <p:nvPr/>
          </p:nvSpPr>
          <p:spPr>
            <a:xfrm>
              <a:off x="442450" y="386524"/>
              <a:ext cx="595931" cy="24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extrusionOk="0">
                  <a:moveTo>
                    <a:pt x="21091" y="0"/>
                  </a:moveTo>
                  <a:cubicBezTo>
                    <a:pt x="21014" y="0"/>
                    <a:pt x="20941" y="44"/>
                    <a:pt x="20867" y="130"/>
                  </a:cubicBezTo>
                  <a:cubicBezTo>
                    <a:pt x="20867" y="219"/>
                    <a:pt x="20831" y="481"/>
                    <a:pt x="20721" y="570"/>
                  </a:cubicBezTo>
                  <a:cubicBezTo>
                    <a:pt x="14278" y="8368"/>
                    <a:pt x="7175" y="13977"/>
                    <a:pt x="183" y="19234"/>
                  </a:cubicBezTo>
                  <a:cubicBezTo>
                    <a:pt x="183" y="20111"/>
                    <a:pt x="147" y="20811"/>
                    <a:pt x="0" y="21600"/>
                  </a:cubicBezTo>
                  <a:cubicBezTo>
                    <a:pt x="3478" y="18534"/>
                    <a:pt x="7103" y="16694"/>
                    <a:pt x="10580" y="13539"/>
                  </a:cubicBezTo>
                  <a:cubicBezTo>
                    <a:pt x="14278" y="10122"/>
                    <a:pt x="17902" y="5650"/>
                    <a:pt x="21527" y="1707"/>
                  </a:cubicBezTo>
                  <a:lnTo>
                    <a:pt x="21527" y="1444"/>
                  </a:lnTo>
                  <a:cubicBezTo>
                    <a:pt x="21600" y="1007"/>
                    <a:pt x="21527" y="481"/>
                    <a:pt x="21343" y="130"/>
                  </a:cubicBezTo>
                  <a:cubicBezTo>
                    <a:pt x="21252" y="44"/>
                    <a:pt x="21170" y="0"/>
                    <a:pt x="21091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9" name="Google Shape;786;p60"/>
            <p:cNvSpPr/>
            <p:nvPr/>
          </p:nvSpPr>
          <p:spPr>
            <a:xfrm>
              <a:off x="426247" y="193070"/>
              <a:ext cx="604579" cy="25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extrusionOk="0">
                  <a:moveTo>
                    <a:pt x="20507" y="0"/>
                  </a:moveTo>
                  <a:cubicBezTo>
                    <a:pt x="20424" y="0"/>
                    <a:pt x="20355" y="88"/>
                    <a:pt x="20317" y="229"/>
                  </a:cubicBezTo>
                  <a:cubicBezTo>
                    <a:pt x="20317" y="300"/>
                    <a:pt x="20414" y="730"/>
                    <a:pt x="20288" y="730"/>
                  </a:cubicBezTo>
                  <a:cubicBezTo>
                    <a:pt x="20261" y="730"/>
                    <a:pt x="20224" y="711"/>
                    <a:pt x="20174" y="667"/>
                  </a:cubicBezTo>
                  <a:cubicBezTo>
                    <a:pt x="13901" y="8428"/>
                    <a:pt x="7094" y="15408"/>
                    <a:pt x="179" y="19245"/>
                  </a:cubicBezTo>
                  <a:cubicBezTo>
                    <a:pt x="179" y="20118"/>
                    <a:pt x="143" y="20815"/>
                    <a:pt x="0" y="21600"/>
                  </a:cubicBezTo>
                  <a:cubicBezTo>
                    <a:pt x="3387" y="18460"/>
                    <a:pt x="6844" y="16367"/>
                    <a:pt x="10229" y="13227"/>
                  </a:cubicBezTo>
                  <a:cubicBezTo>
                    <a:pt x="13866" y="9910"/>
                    <a:pt x="16930" y="7555"/>
                    <a:pt x="20459" y="3630"/>
                  </a:cubicBezTo>
                  <a:cubicBezTo>
                    <a:pt x="20459" y="3545"/>
                    <a:pt x="21600" y="3545"/>
                    <a:pt x="21208" y="1887"/>
                  </a:cubicBezTo>
                  <a:cubicBezTo>
                    <a:pt x="21279" y="1452"/>
                    <a:pt x="20922" y="578"/>
                    <a:pt x="20745" y="229"/>
                  </a:cubicBezTo>
                  <a:cubicBezTo>
                    <a:pt x="20661" y="66"/>
                    <a:pt x="20579" y="0"/>
                    <a:pt x="20507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0" name="Google Shape;787;p60"/>
            <p:cNvSpPr/>
            <p:nvPr/>
          </p:nvSpPr>
          <p:spPr>
            <a:xfrm>
              <a:off x="197509" y="488221"/>
              <a:ext cx="240884" cy="15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6" y="0"/>
                  </a:moveTo>
                  <a:lnTo>
                    <a:pt x="0" y="1010"/>
                  </a:lnTo>
                  <a:cubicBezTo>
                    <a:pt x="3359" y="4466"/>
                    <a:pt x="6626" y="8067"/>
                    <a:pt x="10074" y="11523"/>
                  </a:cubicBezTo>
                  <a:cubicBezTo>
                    <a:pt x="11346" y="12733"/>
                    <a:pt x="18708" y="21600"/>
                    <a:pt x="20714" y="21600"/>
                  </a:cubicBezTo>
                  <a:cubicBezTo>
                    <a:pt x="20858" y="21600"/>
                    <a:pt x="20972" y="21555"/>
                    <a:pt x="21055" y="21459"/>
                  </a:cubicBezTo>
                  <a:cubicBezTo>
                    <a:pt x="21147" y="21173"/>
                    <a:pt x="21328" y="21173"/>
                    <a:pt x="21419" y="21173"/>
                  </a:cubicBezTo>
                  <a:cubicBezTo>
                    <a:pt x="21600" y="19877"/>
                    <a:pt x="21600" y="18722"/>
                    <a:pt x="21600" y="17426"/>
                  </a:cubicBezTo>
                  <a:cubicBezTo>
                    <a:pt x="21147" y="17571"/>
                    <a:pt x="20694" y="17858"/>
                    <a:pt x="20422" y="18003"/>
                  </a:cubicBezTo>
                  <a:lnTo>
                    <a:pt x="20150" y="18003"/>
                  </a:lnTo>
                  <a:cubicBezTo>
                    <a:pt x="20084" y="18208"/>
                    <a:pt x="19975" y="18412"/>
                    <a:pt x="19789" y="18412"/>
                  </a:cubicBezTo>
                  <a:cubicBezTo>
                    <a:pt x="19711" y="18412"/>
                    <a:pt x="19620" y="18376"/>
                    <a:pt x="19514" y="18290"/>
                  </a:cubicBezTo>
                  <a:cubicBezTo>
                    <a:pt x="13160" y="12387"/>
                    <a:pt x="6806" y="6485"/>
                    <a:pt x="636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1" name="Google Shape;788;p60"/>
            <p:cNvSpPr/>
            <p:nvPr/>
          </p:nvSpPr>
          <p:spPr>
            <a:xfrm>
              <a:off x="10288" y="189650"/>
              <a:ext cx="414969" cy="24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extrusionOk="0">
                  <a:moveTo>
                    <a:pt x="1611" y="16596"/>
                  </a:moveTo>
                  <a:cubicBezTo>
                    <a:pt x="1617" y="16627"/>
                    <a:pt x="1631" y="16650"/>
                    <a:pt x="1648" y="16650"/>
                  </a:cubicBezTo>
                  <a:cubicBezTo>
                    <a:pt x="1635" y="16633"/>
                    <a:pt x="1622" y="16616"/>
                    <a:pt x="1611" y="16596"/>
                  </a:cubicBezTo>
                  <a:close/>
                  <a:moveTo>
                    <a:pt x="2576" y="0"/>
                  </a:moveTo>
                  <a:cubicBezTo>
                    <a:pt x="2576" y="91"/>
                    <a:pt x="2576" y="179"/>
                    <a:pt x="2474" y="270"/>
                  </a:cubicBezTo>
                  <a:cubicBezTo>
                    <a:pt x="205" y="4140"/>
                    <a:pt x="-466" y="9540"/>
                    <a:pt x="307" y="14760"/>
                  </a:cubicBezTo>
                  <a:cubicBezTo>
                    <a:pt x="462" y="14760"/>
                    <a:pt x="566" y="14851"/>
                    <a:pt x="514" y="15030"/>
                  </a:cubicBezTo>
                  <a:cubicBezTo>
                    <a:pt x="462" y="15300"/>
                    <a:pt x="462" y="15479"/>
                    <a:pt x="566" y="15749"/>
                  </a:cubicBezTo>
                  <a:cubicBezTo>
                    <a:pt x="594" y="15601"/>
                    <a:pt x="638" y="15533"/>
                    <a:pt x="690" y="15533"/>
                  </a:cubicBezTo>
                  <a:cubicBezTo>
                    <a:pt x="730" y="15533"/>
                    <a:pt x="778" y="15578"/>
                    <a:pt x="823" y="15661"/>
                  </a:cubicBezTo>
                  <a:cubicBezTo>
                    <a:pt x="1069" y="15917"/>
                    <a:pt x="1360" y="16255"/>
                    <a:pt x="1611" y="16596"/>
                  </a:cubicBezTo>
                  <a:cubicBezTo>
                    <a:pt x="1596" y="16545"/>
                    <a:pt x="1596" y="16471"/>
                    <a:pt x="1596" y="16471"/>
                  </a:cubicBezTo>
                  <a:cubicBezTo>
                    <a:pt x="462" y="11969"/>
                    <a:pt x="823" y="6840"/>
                    <a:pt x="2422" y="2791"/>
                  </a:cubicBezTo>
                  <a:cubicBezTo>
                    <a:pt x="2511" y="2631"/>
                    <a:pt x="2622" y="2560"/>
                    <a:pt x="2726" y="2560"/>
                  </a:cubicBezTo>
                  <a:cubicBezTo>
                    <a:pt x="2859" y="2560"/>
                    <a:pt x="2982" y="2677"/>
                    <a:pt x="3040" y="2882"/>
                  </a:cubicBezTo>
                  <a:cubicBezTo>
                    <a:pt x="9175" y="9540"/>
                    <a:pt x="14792" y="15030"/>
                    <a:pt x="20670" y="21600"/>
                  </a:cubicBezTo>
                  <a:cubicBezTo>
                    <a:pt x="20670" y="21148"/>
                    <a:pt x="21030" y="20699"/>
                    <a:pt x="21134" y="20338"/>
                  </a:cubicBezTo>
                  <a:cubicBezTo>
                    <a:pt x="14792" y="14311"/>
                    <a:pt x="8350" y="7380"/>
                    <a:pt x="2576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2" name="Google Shape;789;p60"/>
            <p:cNvSpPr/>
            <p:nvPr/>
          </p:nvSpPr>
          <p:spPr>
            <a:xfrm>
              <a:off x="60880" y="12176"/>
              <a:ext cx="961550" cy="39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01" y="7227"/>
                  </a:moveTo>
                  <a:cubicBezTo>
                    <a:pt x="4601" y="7227"/>
                    <a:pt x="4654" y="7569"/>
                    <a:pt x="4547" y="7672"/>
                  </a:cubicBezTo>
                  <a:cubicBezTo>
                    <a:pt x="3638" y="8277"/>
                    <a:pt x="2683" y="8663"/>
                    <a:pt x="1750" y="9158"/>
                  </a:cubicBezTo>
                  <a:cubicBezTo>
                    <a:pt x="1744" y="9163"/>
                    <a:pt x="1737" y="9165"/>
                    <a:pt x="1731" y="9165"/>
                  </a:cubicBezTo>
                  <a:cubicBezTo>
                    <a:pt x="1657" y="9165"/>
                    <a:pt x="1644" y="8878"/>
                    <a:pt x="1728" y="8828"/>
                  </a:cubicBezTo>
                  <a:cubicBezTo>
                    <a:pt x="2637" y="8277"/>
                    <a:pt x="3547" y="7672"/>
                    <a:pt x="4479" y="7232"/>
                  </a:cubicBezTo>
                  <a:cubicBezTo>
                    <a:pt x="4486" y="7228"/>
                    <a:pt x="4494" y="7227"/>
                    <a:pt x="4501" y="7227"/>
                  </a:cubicBezTo>
                  <a:close/>
                  <a:moveTo>
                    <a:pt x="12105" y="0"/>
                  </a:moveTo>
                  <a:cubicBezTo>
                    <a:pt x="11986" y="0"/>
                    <a:pt x="11863" y="23"/>
                    <a:pt x="11732" y="75"/>
                  </a:cubicBezTo>
                  <a:cubicBezTo>
                    <a:pt x="11391" y="184"/>
                    <a:pt x="11050" y="570"/>
                    <a:pt x="10709" y="845"/>
                  </a:cubicBezTo>
                  <a:cubicBezTo>
                    <a:pt x="7276" y="3487"/>
                    <a:pt x="3797" y="6460"/>
                    <a:pt x="296" y="8718"/>
                  </a:cubicBezTo>
                  <a:cubicBezTo>
                    <a:pt x="296" y="8883"/>
                    <a:pt x="296" y="8937"/>
                    <a:pt x="250" y="8993"/>
                  </a:cubicBezTo>
                  <a:cubicBezTo>
                    <a:pt x="230" y="9026"/>
                    <a:pt x="212" y="9038"/>
                    <a:pt x="197" y="9038"/>
                  </a:cubicBezTo>
                  <a:cubicBezTo>
                    <a:pt x="159" y="9038"/>
                    <a:pt x="136" y="8962"/>
                    <a:pt x="136" y="8883"/>
                  </a:cubicBezTo>
                  <a:cubicBezTo>
                    <a:pt x="113" y="8937"/>
                    <a:pt x="68" y="8937"/>
                    <a:pt x="45" y="8937"/>
                  </a:cubicBezTo>
                  <a:cubicBezTo>
                    <a:pt x="23" y="9049"/>
                    <a:pt x="23" y="9102"/>
                    <a:pt x="23" y="9158"/>
                  </a:cubicBezTo>
                  <a:cubicBezTo>
                    <a:pt x="23" y="9158"/>
                    <a:pt x="23" y="9214"/>
                    <a:pt x="0" y="9214"/>
                  </a:cubicBezTo>
                  <a:lnTo>
                    <a:pt x="0" y="9323"/>
                  </a:lnTo>
                  <a:lnTo>
                    <a:pt x="23" y="9323"/>
                  </a:lnTo>
                  <a:cubicBezTo>
                    <a:pt x="2888" y="13012"/>
                    <a:pt x="5479" y="17857"/>
                    <a:pt x="8322" y="21600"/>
                  </a:cubicBezTo>
                  <a:lnTo>
                    <a:pt x="8344" y="21546"/>
                  </a:lnTo>
                  <a:cubicBezTo>
                    <a:pt x="8364" y="21529"/>
                    <a:pt x="8382" y="21524"/>
                    <a:pt x="8398" y="21524"/>
                  </a:cubicBezTo>
                  <a:cubicBezTo>
                    <a:pt x="8437" y="21524"/>
                    <a:pt x="8465" y="21562"/>
                    <a:pt x="8480" y="21600"/>
                  </a:cubicBezTo>
                  <a:cubicBezTo>
                    <a:pt x="12869" y="17911"/>
                    <a:pt x="17279" y="14443"/>
                    <a:pt x="21600" y="10205"/>
                  </a:cubicBezTo>
                  <a:lnTo>
                    <a:pt x="21554" y="10039"/>
                  </a:lnTo>
                  <a:cubicBezTo>
                    <a:pt x="21543" y="10093"/>
                    <a:pt x="21531" y="10121"/>
                    <a:pt x="21515" y="10121"/>
                  </a:cubicBezTo>
                  <a:cubicBezTo>
                    <a:pt x="21497" y="10121"/>
                    <a:pt x="21474" y="10093"/>
                    <a:pt x="21441" y="10039"/>
                  </a:cubicBezTo>
                  <a:cubicBezTo>
                    <a:pt x="19781" y="8112"/>
                    <a:pt x="18076" y="6185"/>
                    <a:pt x="16393" y="4259"/>
                  </a:cubicBezTo>
                  <a:lnTo>
                    <a:pt x="13869" y="1396"/>
                  </a:lnTo>
                  <a:cubicBezTo>
                    <a:pt x="13255" y="697"/>
                    <a:pt x="12753" y="0"/>
                    <a:pt x="12105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3" name="Google Shape;790;p60"/>
            <p:cNvSpPr/>
            <p:nvPr/>
          </p:nvSpPr>
          <p:spPr>
            <a:xfrm>
              <a:off x="401174" y="249383"/>
              <a:ext cx="604029" cy="35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extrusionOk="0">
                  <a:moveTo>
                    <a:pt x="20771" y="0"/>
                  </a:moveTo>
                  <a:cubicBezTo>
                    <a:pt x="14238" y="4478"/>
                    <a:pt x="7525" y="9082"/>
                    <a:pt x="706" y="12028"/>
                  </a:cubicBezTo>
                  <a:lnTo>
                    <a:pt x="706" y="12088"/>
                  </a:lnTo>
                  <a:cubicBezTo>
                    <a:pt x="-294" y="15033"/>
                    <a:pt x="-187" y="18164"/>
                    <a:pt x="742" y="21048"/>
                  </a:cubicBezTo>
                  <a:cubicBezTo>
                    <a:pt x="849" y="21294"/>
                    <a:pt x="706" y="21416"/>
                    <a:pt x="599" y="21416"/>
                  </a:cubicBezTo>
                  <a:lnTo>
                    <a:pt x="706" y="21600"/>
                  </a:lnTo>
                  <a:cubicBezTo>
                    <a:pt x="884" y="21538"/>
                    <a:pt x="1098" y="21354"/>
                    <a:pt x="1278" y="21294"/>
                  </a:cubicBezTo>
                  <a:cubicBezTo>
                    <a:pt x="1278" y="21145"/>
                    <a:pt x="1343" y="21063"/>
                    <a:pt x="1418" y="21063"/>
                  </a:cubicBezTo>
                  <a:cubicBezTo>
                    <a:pt x="1467" y="21063"/>
                    <a:pt x="1521" y="21098"/>
                    <a:pt x="1563" y="21170"/>
                  </a:cubicBezTo>
                  <a:cubicBezTo>
                    <a:pt x="8346" y="17488"/>
                    <a:pt x="14951" y="13560"/>
                    <a:pt x="21306" y="8100"/>
                  </a:cubicBezTo>
                  <a:cubicBezTo>
                    <a:pt x="20378" y="5829"/>
                    <a:pt x="20164" y="2577"/>
                    <a:pt x="2077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4" name="Google Shape;791;p60"/>
            <p:cNvSpPr/>
            <p:nvPr/>
          </p:nvSpPr>
          <p:spPr>
            <a:xfrm>
              <a:off x="41069" y="229121"/>
              <a:ext cx="377093" cy="3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extrusionOk="0">
                  <a:moveTo>
                    <a:pt x="1248" y="6401"/>
                  </a:moveTo>
                  <a:cubicBezTo>
                    <a:pt x="1266" y="6401"/>
                    <a:pt x="1282" y="6412"/>
                    <a:pt x="1297" y="6440"/>
                  </a:cubicBezTo>
                  <a:cubicBezTo>
                    <a:pt x="2675" y="7728"/>
                    <a:pt x="4168" y="8898"/>
                    <a:pt x="5891" y="9952"/>
                  </a:cubicBezTo>
                  <a:cubicBezTo>
                    <a:pt x="6096" y="10055"/>
                    <a:pt x="5937" y="10253"/>
                    <a:pt x="5817" y="10253"/>
                  </a:cubicBezTo>
                  <a:cubicBezTo>
                    <a:pt x="5804" y="10253"/>
                    <a:pt x="5790" y="10251"/>
                    <a:pt x="5777" y="10244"/>
                  </a:cubicBezTo>
                  <a:cubicBezTo>
                    <a:pt x="4054" y="9249"/>
                    <a:pt x="2445" y="8020"/>
                    <a:pt x="1182" y="6556"/>
                  </a:cubicBezTo>
                  <a:cubicBezTo>
                    <a:pt x="1139" y="6512"/>
                    <a:pt x="1193" y="6401"/>
                    <a:pt x="1248" y="6401"/>
                  </a:cubicBezTo>
                  <a:close/>
                  <a:moveTo>
                    <a:pt x="21339" y="12312"/>
                  </a:moveTo>
                  <a:cubicBezTo>
                    <a:pt x="21360" y="12325"/>
                    <a:pt x="21380" y="12338"/>
                    <a:pt x="21402" y="12351"/>
                  </a:cubicBezTo>
                  <a:cubicBezTo>
                    <a:pt x="21384" y="12332"/>
                    <a:pt x="21362" y="12319"/>
                    <a:pt x="21339" y="12312"/>
                  </a:cubicBezTo>
                  <a:close/>
                  <a:moveTo>
                    <a:pt x="952" y="2225"/>
                  </a:moveTo>
                  <a:cubicBezTo>
                    <a:pt x="4112" y="4390"/>
                    <a:pt x="7328" y="6264"/>
                    <a:pt x="10774" y="7904"/>
                  </a:cubicBezTo>
                  <a:cubicBezTo>
                    <a:pt x="12786" y="8782"/>
                    <a:pt x="14796" y="9541"/>
                    <a:pt x="16691" y="10654"/>
                  </a:cubicBezTo>
                  <a:cubicBezTo>
                    <a:pt x="17553" y="11181"/>
                    <a:pt x="18358" y="11708"/>
                    <a:pt x="19104" y="12351"/>
                  </a:cubicBezTo>
                  <a:cubicBezTo>
                    <a:pt x="19298" y="12449"/>
                    <a:pt x="19126" y="12671"/>
                    <a:pt x="18930" y="12671"/>
                  </a:cubicBezTo>
                  <a:cubicBezTo>
                    <a:pt x="18893" y="12671"/>
                    <a:pt x="18853" y="12663"/>
                    <a:pt x="18817" y="12645"/>
                  </a:cubicBezTo>
                  <a:cubicBezTo>
                    <a:pt x="16232" y="10419"/>
                    <a:pt x="13187" y="9366"/>
                    <a:pt x="10143" y="7961"/>
                  </a:cubicBezTo>
                  <a:cubicBezTo>
                    <a:pt x="10085" y="7904"/>
                    <a:pt x="9913" y="7904"/>
                    <a:pt x="9798" y="7785"/>
                  </a:cubicBezTo>
                  <a:cubicBezTo>
                    <a:pt x="6639" y="6264"/>
                    <a:pt x="3709" y="4508"/>
                    <a:pt x="838" y="2458"/>
                  </a:cubicBezTo>
                  <a:cubicBezTo>
                    <a:pt x="722" y="2458"/>
                    <a:pt x="722" y="2401"/>
                    <a:pt x="838" y="2342"/>
                  </a:cubicBezTo>
                  <a:cubicBezTo>
                    <a:pt x="838" y="2225"/>
                    <a:pt x="894" y="2225"/>
                    <a:pt x="952" y="2225"/>
                  </a:cubicBezTo>
                  <a:close/>
                  <a:moveTo>
                    <a:pt x="16367" y="13214"/>
                  </a:moveTo>
                  <a:cubicBezTo>
                    <a:pt x="16381" y="13214"/>
                    <a:pt x="16394" y="13218"/>
                    <a:pt x="16405" y="13229"/>
                  </a:cubicBezTo>
                  <a:cubicBezTo>
                    <a:pt x="17266" y="13639"/>
                    <a:pt x="18186" y="14166"/>
                    <a:pt x="19048" y="14693"/>
                  </a:cubicBezTo>
                  <a:cubicBezTo>
                    <a:pt x="19200" y="14744"/>
                    <a:pt x="19080" y="14937"/>
                    <a:pt x="18971" y="14937"/>
                  </a:cubicBezTo>
                  <a:cubicBezTo>
                    <a:pt x="18959" y="14937"/>
                    <a:pt x="18944" y="14933"/>
                    <a:pt x="18931" y="14927"/>
                  </a:cubicBezTo>
                  <a:cubicBezTo>
                    <a:pt x="18070" y="14458"/>
                    <a:pt x="17208" y="13874"/>
                    <a:pt x="16347" y="13347"/>
                  </a:cubicBezTo>
                  <a:cubicBezTo>
                    <a:pt x="16254" y="13299"/>
                    <a:pt x="16312" y="13214"/>
                    <a:pt x="16367" y="13214"/>
                  </a:cubicBezTo>
                  <a:close/>
                  <a:moveTo>
                    <a:pt x="12039" y="13580"/>
                  </a:moveTo>
                  <a:cubicBezTo>
                    <a:pt x="14165" y="14693"/>
                    <a:pt x="16405" y="15865"/>
                    <a:pt x="18414" y="17151"/>
                  </a:cubicBezTo>
                  <a:cubicBezTo>
                    <a:pt x="18594" y="17290"/>
                    <a:pt x="18529" y="17498"/>
                    <a:pt x="18380" y="17498"/>
                  </a:cubicBezTo>
                  <a:cubicBezTo>
                    <a:pt x="18340" y="17498"/>
                    <a:pt x="18293" y="17482"/>
                    <a:pt x="18242" y="17445"/>
                  </a:cubicBezTo>
                  <a:cubicBezTo>
                    <a:pt x="16118" y="16391"/>
                    <a:pt x="13934" y="15044"/>
                    <a:pt x="11924" y="13756"/>
                  </a:cubicBezTo>
                  <a:cubicBezTo>
                    <a:pt x="11866" y="13639"/>
                    <a:pt x="11924" y="13580"/>
                    <a:pt x="12039" y="13580"/>
                  </a:cubicBezTo>
                  <a:close/>
                  <a:moveTo>
                    <a:pt x="1527" y="0"/>
                  </a:moveTo>
                  <a:cubicBezTo>
                    <a:pt x="1182" y="586"/>
                    <a:pt x="838" y="1229"/>
                    <a:pt x="607" y="1815"/>
                  </a:cubicBezTo>
                  <a:cubicBezTo>
                    <a:pt x="-140" y="3747"/>
                    <a:pt x="-198" y="5970"/>
                    <a:pt x="435" y="8079"/>
                  </a:cubicBezTo>
                  <a:lnTo>
                    <a:pt x="607" y="8079"/>
                  </a:lnTo>
                  <a:cubicBezTo>
                    <a:pt x="2331" y="9133"/>
                    <a:pt x="4054" y="10303"/>
                    <a:pt x="5605" y="11473"/>
                  </a:cubicBezTo>
                  <a:lnTo>
                    <a:pt x="5719" y="11532"/>
                  </a:lnTo>
                  <a:cubicBezTo>
                    <a:pt x="6352" y="10830"/>
                    <a:pt x="7041" y="10011"/>
                    <a:pt x="7731" y="9190"/>
                  </a:cubicBezTo>
                  <a:cubicBezTo>
                    <a:pt x="7760" y="9161"/>
                    <a:pt x="7801" y="9146"/>
                    <a:pt x="7852" y="9146"/>
                  </a:cubicBezTo>
                  <a:cubicBezTo>
                    <a:pt x="7903" y="9146"/>
                    <a:pt x="7961" y="9161"/>
                    <a:pt x="8017" y="9190"/>
                  </a:cubicBezTo>
                  <a:lnTo>
                    <a:pt x="8075" y="9133"/>
                  </a:lnTo>
                  <a:cubicBezTo>
                    <a:pt x="7041" y="8547"/>
                    <a:pt x="6064" y="7961"/>
                    <a:pt x="5146" y="7377"/>
                  </a:cubicBezTo>
                  <a:cubicBezTo>
                    <a:pt x="4915" y="7201"/>
                    <a:pt x="3250" y="6205"/>
                    <a:pt x="3250" y="6029"/>
                  </a:cubicBezTo>
                  <a:lnTo>
                    <a:pt x="3306" y="5913"/>
                  </a:lnTo>
                  <a:cubicBezTo>
                    <a:pt x="3020" y="5737"/>
                    <a:pt x="2848" y="5619"/>
                    <a:pt x="2561" y="5443"/>
                  </a:cubicBezTo>
                  <a:cubicBezTo>
                    <a:pt x="2421" y="5397"/>
                    <a:pt x="2507" y="5236"/>
                    <a:pt x="2604" y="5236"/>
                  </a:cubicBezTo>
                  <a:cubicBezTo>
                    <a:pt x="2628" y="5236"/>
                    <a:pt x="2653" y="5246"/>
                    <a:pt x="2675" y="5268"/>
                  </a:cubicBezTo>
                  <a:cubicBezTo>
                    <a:pt x="6983" y="7669"/>
                    <a:pt x="10774" y="10127"/>
                    <a:pt x="15543" y="11767"/>
                  </a:cubicBezTo>
                  <a:cubicBezTo>
                    <a:pt x="15900" y="11870"/>
                    <a:pt x="15804" y="12438"/>
                    <a:pt x="15494" y="12438"/>
                  </a:cubicBezTo>
                  <a:cubicBezTo>
                    <a:pt x="15456" y="12438"/>
                    <a:pt x="15414" y="12428"/>
                    <a:pt x="15371" y="12410"/>
                  </a:cubicBezTo>
                  <a:cubicBezTo>
                    <a:pt x="14165" y="12059"/>
                    <a:pt x="13014" y="11591"/>
                    <a:pt x="11866" y="11064"/>
                  </a:cubicBezTo>
                  <a:cubicBezTo>
                    <a:pt x="11866" y="11181"/>
                    <a:pt x="11866" y="11181"/>
                    <a:pt x="11808" y="11240"/>
                  </a:cubicBezTo>
                  <a:cubicBezTo>
                    <a:pt x="11177" y="12410"/>
                    <a:pt x="10430" y="13523"/>
                    <a:pt x="9626" y="14517"/>
                  </a:cubicBezTo>
                  <a:cubicBezTo>
                    <a:pt x="13590" y="16742"/>
                    <a:pt x="17381" y="19201"/>
                    <a:pt x="21288" y="21600"/>
                  </a:cubicBezTo>
                  <a:cubicBezTo>
                    <a:pt x="19334" y="18966"/>
                    <a:pt x="19276" y="15279"/>
                    <a:pt x="20999" y="12469"/>
                  </a:cubicBezTo>
                  <a:cubicBezTo>
                    <a:pt x="21041" y="12386"/>
                    <a:pt x="21168" y="12303"/>
                    <a:pt x="21279" y="12303"/>
                  </a:cubicBezTo>
                  <a:cubicBezTo>
                    <a:pt x="21299" y="12303"/>
                    <a:pt x="21319" y="12306"/>
                    <a:pt x="21339" y="12312"/>
                  </a:cubicBezTo>
                  <a:cubicBezTo>
                    <a:pt x="20038" y="11510"/>
                    <a:pt x="18737" y="10817"/>
                    <a:pt x="17381" y="10011"/>
                  </a:cubicBezTo>
                  <a:cubicBezTo>
                    <a:pt x="12039" y="6791"/>
                    <a:pt x="6697" y="3512"/>
                    <a:pt x="152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5" name="Google Shape;792;p60"/>
            <p:cNvSpPr/>
            <p:nvPr/>
          </p:nvSpPr>
          <p:spPr>
            <a:xfrm>
              <a:off x="-1" y="181564"/>
              <a:ext cx="1046495" cy="47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extrusionOk="0">
                  <a:moveTo>
                    <a:pt x="20842" y="1208"/>
                  </a:moveTo>
                  <a:cubicBezTo>
                    <a:pt x="20904" y="1394"/>
                    <a:pt x="20904" y="1626"/>
                    <a:pt x="20883" y="1859"/>
                  </a:cubicBezTo>
                  <a:lnTo>
                    <a:pt x="20801" y="1859"/>
                  </a:lnTo>
                  <a:cubicBezTo>
                    <a:pt x="16796" y="5802"/>
                    <a:pt x="12832" y="8959"/>
                    <a:pt x="8704" y="11790"/>
                  </a:cubicBezTo>
                  <a:cubicBezTo>
                    <a:pt x="8705" y="11784"/>
                    <a:pt x="8705" y="11774"/>
                    <a:pt x="8705" y="11758"/>
                  </a:cubicBezTo>
                  <a:cubicBezTo>
                    <a:pt x="8705" y="11526"/>
                    <a:pt x="8746" y="11292"/>
                    <a:pt x="8767" y="11107"/>
                  </a:cubicBezTo>
                  <a:lnTo>
                    <a:pt x="8787" y="11060"/>
                  </a:lnTo>
                  <a:cubicBezTo>
                    <a:pt x="8796" y="11065"/>
                    <a:pt x="8804" y="11068"/>
                    <a:pt x="8813" y="11068"/>
                  </a:cubicBezTo>
                  <a:cubicBezTo>
                    <a:pt x="8886" y="11068"/>
                    <a:pt x="8947" y="10902"/>
                    <a:pt x="8910" y="10735"/>
                  </a:cubicBezTo>
                  <a:cubicBezTo>
                    <a:pt x="12984" y="8319"/>
                    <a:pt x="16933" y="4832"/>
                    <a:pt x="20842" y="1208"/>
                  </a:cubicBezTo>
                  <a:close/>
                  <a:moveTo>
                    <a:pt x="1258" y="232"/>
                  </a:moveTo>
                  <a:cubicBezTo>
                    <a:pt x="3644" y="4090"/>
                    <a:pt x="6092" y="7157"/>
                    <a:pt x="8663" y="10829"/>
                  </a:cubicBezTo>
                  <a:cubicBezTo>
                    <a:pt x="8602" y="11060"/>
                    <a:pt x="8602" y="11292"/>
                    <a:pt x="8602" y="11479"/>
                  </a:cubicBezTo>
                  <a:cubicBezTo>
                    <a:pt x="5989" y="8272"/>
                    <a:pt x="3850" y="5298"/>
                    <a:pt x="1443" y="1673"/>
                  </a:cubicBezTo>
                  <a:cubicBezTo>
                    <a:pt x="1405" y="1588"/>
                    <a:pt x="1345" y="1503"/>
                    <a:pt x="1289" y="1503"/>
                  </a:cubicBezTo>
                  <a:cubicBezTo>
                    <a:pt x="1253" y="1503"/>
                    <a:pt x="1220" y="1536"/>
                    <a:pt x="1197" y="1626"/>
                  </a:cubicBezTo>
                  <a:cubicBezTo>
                    <a:pt x="559" y="3717"/>
                    <a:pt x="415" y="6320"/>
                    <a:pt x="867" y="8737"/>
                  </a:cubicBezTo>
                  <a:lnTo>
                    <a:pt x="888" y="8783"/>
                  </a:lnTo>
                  <a:cubicBezTo>
                    <a:pt x="908" y="8806"/>
                    <a:pt x="924" y="8818"/>
                    <a:pt x="937" y="8818"/>
                  </a:cubicBezTo>
                  <a:cubicBezTo>
                    <a:pt x="950" y="8818"/>
                    <a:pt x="960" y="8806"/>
                    <a:pt x="970" y="8783"/>
                  </a:cubicBezTo>
                  <a:cubicBezTo>
                    <a:pt x="1546" y="9759"/>
                    <a:pt x="2163" y="10689"/>
                    <a:pt x="2739" y="11571"/>
                  </a:cubicBezTo>
                  <a:cubicBezTo>
                    <a:pt x="2698" y="11618"/>
                    <a:pt x="2678" y="11758"/>
                    <a:pt x="2616" y="11850"/>
                  </a:cubicBezTo>
                  <a:cubicBezTo>
                    <a:pt x="2081" y="10782"/>
                    <a:pt x="1484" y="9759"/>
                    <a:pt x="888" y="8830"/>
                  </a:cubicBezTo>
                  <a:cubicBezTo>
                    <a:pt x="785" y="8690"/>
                    <a:pt x="661" y="8504"/>
                    <a:pt x="559" y="8319"/>
                  </a:cubicBezTo>
                  <a:cubicBezTo>
                    <a:pt x="553" y="8305"/>
                    <a:pt x="543" y="8299"/>
                    <a:pt x="532" y="8299"/>
                  </a:cubicBezTo>
                  <a:cubicBezTo>
                    <a:pt x="506" y="8299"/>
                    <a:pt x="470" y="8332"/>
                    <a:pt x="456" y="8365"/>
                  </a:cubicBezTo>
                  <a:cubicBezTo>
                    <a:pt x="435" y="8319"/>
                    <a:pt x="415" y="8133"/>
                    <a:pt x="435" y="8040"/>
                  </a:cubicBezTo>
                  <a:cubicBezTo>
                    <a:pt x="456" y="7901"/>
                    <a:pt x="415" y="7854"/>
                    <a:pt x="353" y="7854"/>
                  </a:cubicBezTo>
                  <a:cubicBezTo>
                    <a:pt x="44" y="5158"/>
                    <a:pt x="332" y="2370"/>
                    <a:pt x="1238" y="418"/>
                  </a:cubicBezTo>
                  <a:cubicBezTo>
                    <a:pt x="1258" y="371"/>
                    <a:pt x="1258" y="324"/>
                    <a:pt x="1258" y="232"/>
                  </a:cubicBezTo>
                  <a:close/>
                  <a:moveTo>
                    <a:pt x="1382" y="2184"/>
                  </a:moveTo>
                  <a:cubicBezTo>
                    <a:pt x="3233" y="4972"/>
                    <a:pt x="5146" y="7575"/>
                    <a:pt x="7059" y="10132"/>
                  </a:cubicBezTo>
                  <a:cubicBezTo>
                    <a:pt x="7533" y="10782"/>
                    <a:pt x="8026" y="11339"/>
                    <a:pt x="8478" y="11989"/>
                  </a:cubicBezTo>
                  <a:cubicBezTo>
                    <a:pt x="8467" y="11978"/>
                    <a:pt x="8455" y="11972"/>
                    <a:pt x="8442" y="11972"/>
                  </a:cubicBezTo>
                  <a:cubicBezTo>
                    <a:pt x="8406" y="11972"/>
                    <a:pt x="8365" y="12014"/>
                    <a:pt x="8335" y="12083"/>
                  </a:cubicBezTo>
                  <a:cubicBezTo>
                    <a:pt x="7718" y="14314"/>
                    <a:pt x="7738" y="17289"/>
                    <a:pt x="8437" y="19380"/>
                  </a:cubicBezTo>
                  <a:cubicBezTo>
                    <a:pt x="7039" y="17428"/>
                    <a:pt x="5681" y="15476"/>
                    <a:pt x="4261" y="13709"/>
                  </a:cubicBezTo>
                  <a:cubicBezTo>
                    <a:pt x="4550" y="12920"/>
                    <a:pt x="4797" y="12036"/>
                    <a:pt x="5043" y="11107"/>
                  </a:cubicBezTo>
                  <a:cubicBezTo>
                    <a:pt x="5064" y="11060"/>
                    <a:pt x="5064" y="11060"/>
                    <a:pt x="5064" y="11014"/>
                  </a:cubicBezTo>
                  <a:cubicBezTo>
                    <a:pt x="5475" y="11386"/>
                    <a:pt x="5887" y="11758"/>
                    <a:pt x="6318" y="12036"/>
                  </a:cubicBezTo>
                  <a:cubicBezTo>
                    <a:pt x="6332" y="12051"/>
                    <a:pt x="6345" y="12058"/>
                    <a:pt x="6357" y="12058"/>
                  </a:cubicBezTo>
                  <a:cubicBezTo>
                    <a:pt x="6457" y="12058"/>
                    <a:pt x="6508" y="11608"/>
                    <a:pt x="6380" y="11526"/>
                  </a:cubicBezTo>
                  <a:cubicBezTo>
                    <a:pt x="4673" y="10224"/>
                    <a:pt x="3315" y="8272"/>
                    <a:pt x="1772" y="6366"/>
                  </a:cubicBezTo>
                  <a:cubicBezTo>
                    <a:pt x="1760" y="6348"/>
                    <a:pt x="1749" y="6341"/>
                    <a:pt x="1739" y="6341"/>
                  </a:cubicBezTo>
                  <a:cubicBezTo>
                    <a:pt x="1697" y="6341"/>
                    <a:pt x="1677" y="6469"/>
                    <a:pt x="1710" y="6505"/>
                  </a:cubicBezTo>
                  <a:cubicBezTo>
                    <a:pt x="1814" y="6645"/>
                    <a:pt x="1896" y="6739"/>
                    <a:pt x="1999" y="6878"/>
                  </a:cubicBezTo>
                  <a:lnTo>
                    <a:pt x="1978" y="6971"/>
                  </a:lnTo>
                  <a:cubicBezTo>
                    <a:pt x="1978" y="7110"/>
                    <a:pt x="2574" y="7901"/>
                    <a:pt x="2636" y="8040"/>
                  </a:cubicBezTo>
                  <a:cubicBezTo>
                    <a:pt x="2986" y="8504"/>
                    <a:pt x="3336" y="8969"/>
                    <a:pt x="3706" y="9434"/>
                  </a:cubicBezTo>
                  <a:cubicBezTo>
                    <a:pt x="3768" y="9480"/>
                    <a:pt x="3829" y="9619"/>
                    <a:pt x="3912" y="9666"/>
                  </a:cubicBezTo>
                  <a:cubicBezTo>
                    <a:pt x="4220" y="9992"/>
                    <a:pt x="4529" y="10363"/>
                    <a:pt x="4837" y="10642"/>
                  </a:cubicBezTo>
                  <a:lnTo>
                    <a:pt x="4797" y="10689"/>
                  </a:lnTo>
                  <a:cubicBezTo>
                    <a:pt x="4241" y="13105"/>
                    <a:pt x="3438" y="15058"/>
                    <a:pt x="2431" y="16498"/>
                  </a:cubicBezTo>
                  <a:cubicBezTo>
                    <a:pt x="2472" y="16126"/>
                    <a:pt x="2493" y="15708"/>
                    <a:pt x="2595" y="15290"/>
                  </a:cubicBezTo>
                  <a:cubicBezTo>
                    <a:pt x="2633" y="15115"/>
                    <a:pt x="2600" y="14820"/>
                    <a:pt x="2512" y="14820"/>
                  </a:cubicBezTo>
                  <a:cubicBezTo>
                    <a:pt x="2506" y="14820"/>
                    <a:pt x="2499" y="14822"/>
                    <a:pt x="2493" y="14825"/>
                  </a:cubicBezTo>
                  <a:cubicBezTo>
                    <a:pt x="2163" y="14964"/>
                    <a:pt x="1855" y="15011"/>
                    <a:pt x="1505" y="15103"/>
                  </a:cubicBezTo>
                  <a:cubicBezTo>
                    <a:pt x="2369" y="13570"/>
                    <a:pt x="3130" y="11804"/>
                    <a:pt x="3727" y="9713"/>
                  </a:cubicBezTo>
                  <a:cubicBezTo>
                    <a:pt x="3748" y="9666"/>
                    <a:pt x="3727" y="9527"/>
                    <a:pt x="3706" y="9480"/>
                  </a:cubicBezTo>
                  <a:cubicBezTo>
                    <a:pt x="3686" y="9457"/>
                    <a:pt x="3665" y="9445"/>
                    <a:pt x="3647" y="9445"/>
                  </a:cubicBezTo>
                  <a:cubicBezTo>
                    <a:pt x="3629" y="9445"/>
                    <a:pt x="3614" y="9457"/>
                    <a:pt x="3603" y="9480"/>
                  </a:cubicBezTo>
                  <a:cubicBezTo>
                    <a:pt x="3356" y="10132"/>
                    <a:pt x="3110" y="10782"/>
                    <a:pt x="2883" y="11339"/>
                  </a:cubicBezTo>
                  <a:lnTo>
                    <a:pt x="2842" y="11292"/>
                  </a:lnTo>
                  <a:cubicBezTo>
                    <a:pt x="2287" y="10363"/>
                    <a:pt x="1670" y="9434"/>
                    <a:pt x="1052" y="8598"/>
                  </a:cubicBezTo>
                  <a:lnTo>
                    <a:pt x="991" y="8598"/>
                  </a:lnTo>
                  <a:cubicBezTo>
                    <a:pt x="764" y="6924"/>
                    <a:pt x="785" y="5205"/>
                    <a:pt x="1052" y="3625"/>
                  </a:cubicBezTo>
                  <a:cubicBezTo>
                    <a:pt x="1135" y="3160"/>
                    <a:pt x="1258" y="2649"/>
                    <a:pt x="1382" y="2184"/>
                  </a:cubicBezTo>
                  <a:close/>
                  <a:moveTo>
                    <a:pt x="20122" y="3067"/>
                  </a:moveTo>
                  <a:cubicBezTo>
                    <a:pt x="19751" y="5111"/>
                    <a:pt x="19896" y="7481"/>
                    <a:pt x="20430" y="9248"/>
                  </a:cubicBezTo>
                  <a:cubicBezTo>
                    <a:pt x="16769" y="13430"/>
                    <a:pt x="12963" y="16358"/>
                    <a:pt x="9054" y="19193"/>
                  </a:cubicBezTo>
                  <a:cubicBezTo>
                    <a:pt x="9033" y="19145"/>
                    <a:pt x="9006" y="19124"/>
                    <a:pt x="8981" y="19124"/>
                  </a:cubicBezTo>
                  <a:cubicBezTo>
                    <a:pt x="8934" y="19124"/>
                    <a:pt x="8890" y="19195"/>
                    <a:pt x="8890" y="19286"/>
                  </a:cubicBezTo>
                  <a:cubicBezTo>
                    <a:pt x="8787" y="19380"/>
                    <a:pt x="8663" y="19472"/>
                    <a:pt x="8561" y="19519"/>
                  </a:cubicBezTo>
                  <a:lnTo>
                    <a:pt x="8540" y="19472"/>
                  </a:lnTo>
                  <a:lnTo>
                    <a:pt x="8499" y="19425"/>
                  </a:lnTo>
                  <a:cubicBezTo>
                    <a:pt x="8561" y="19425"/>
                    <a:pt x="8643" y="19286"/>
                    <a:pt x="8582" y="19146"/>
                  </a:cubicBezTo>
                  <a:cubicBezTo>
                    <a:pt x="8046" y="16916"/>
                    <a:pt x="8026" y="14546"/>
                    <a:pt x="8561" y="12315"/>
                  </a:cubicBezTo>
                  <a:lnTo>
                    <a:pt x="8561" y="12268"/>
                  </a:lnTo>
                  <a:cubicBezTo>
                    <a:pt x="12490" y="9992"/>
                    <a:pt x="16358" y="6505"/>
                    <a:pt x="20122" y="3067"/>
                  </a:cubicBezTo>
                  <a:close/>
                  <a:moveTo>
                    <a:pt x="20849" y="9411"/>
                  </a:moveTo>
                  <a:cubicBezTo>
                    <a:pt x="20899" y="9411"/>
                    <a:pt x="20945" y="9434"/>
                    <a:pt x="20986" y="9480"/>
                  </a:cubicBezTo>
                  <a:cubicBezTo>
                    <a:pt x="21089" y="9666"/>
                    <a:pt x="21130" y="9945"/>
                    <a:pt x="21089" y="10177"/>
                  </a:cubicBezTo>
                  <a:lnTo>
                    <a:pt x="21047" y="10224"/>
                  </a:lnTo>
                  <a:cubicBezTo>
                    <a:pt x="19032" y="12315"/>
                    <a:pt x="16871" y="14406"/>
                    <a:pt x="14794" y="16219"/>
                  </a:cubicBezTo>
                  <a:cubicBezTo>
                    <a:pt x="12819" y="17892"/>
                    <a:pt x="11112" y="19472"/>
                    <a:pt x="8972" y="20866"/>
                  </a:cubicBezTo>
                  <a:cubicBezTo>
                    <a:pt x="9014" y="20448"/>
                    <a:pt x="9075" y="19983"/>
                    <a:pt x="9075" y="19612"/>
                  </a:cubicBezTo>
                  <a:cubicBezTo>
                    <a:pt x="13025" y="17102"/>
                    <a:pt x="16995" y="13896"/>
                    <a:pt x="20615" y="9713"/>
                  </a:cubicBezTo>
                  <a:cubicBezTo>
                    <a:pt x="20677" y="9666"/>
                    <a:pt x="20698" y="9619"/>
                    <a:pt x="20698" y="9480"/>
                  </a:cubicBezTo>
                  <a:cubicBezTo>
                    <a:pt x="20749" y="9434"/>
                    <a:pt x="20801" y="9411"/>
                    <a:pt x="20849" y="9411"/>
                  </a:cubicBezTo>
                  <a:close/>
                  <a:moveTo>
                    <a:pt x="4138" y="14081"/>
                  </a:moveTo>
                  <a:cubicBezTo>
                    <a:pt x="5516" y="16173"/>
                    <a:pt x="6956" y="18078"/>
                    <a:pt x="8396" y="19983"/>
                  </a:cubicBezTo>
                  <a:cubicBezTo>
                    <a:pt x="8415" y="20011"/>
                    <a:pt x="8434" y="20022"/>
                    <a:pt x="8454" y="20022"/>
                  </a:cubicBezTo>
                  <a:cubicBezTo>
                    <a:pt x="8501" y="20022"/>
                    <a:pt x="8546" y="19956"/>
                    <a:pt x="8561" y="19890"/>
                  </a:cubicBezTo>
                  <a:lnTo>
                    <a:pt x="8602" y="19890"/>
                  </a:lnTo>
                  <a:lnTo>
                    <a:pt x="8910" y="19704"/>
                  </a:lnTo>
                  <a:cubicBezTo>
                    <a:pt x="8910" y="20122"/>
                    <a:pt x="8890" y="20540"/>
                    <a:pt x="8869" y="20913"/>
                  </a:cubicBezTo>
                  <a:cubicBezTo>
                    <a:pt x="8864" y="20900"/>
                    <a:pt x="8857" y="20894"/>
                    <a:pt x="8849" y="20894"/>
                  </a:cubicBezTo>
                  <a:cubicBezTo>
                    <a:pt x="8826" y="20894"/>
                    <a:pt x="8797" y="20938"/>
                    <a:pt x="8767" y="21006"/>
                  </a:cubicBezTo>
                  <a:cubicBezTo>
                    <a:pt x="8747" y="21036"/>
                    <a:pt x="8721" y="21051"/>
                    <a:pt x="8689" y="21051"/>
                  </a:cubicBezTo>
                  <a:cubicBezTo>
                    <a:pt x="8234" y="21051"/>
                    <a:pt x="6565" y="18190"/>
                    <a:pt x="6278" y="17799"/>
                  </a:cubicBezTo>
                  <a:cubicBezTo>
                    <a:pt x="5495" y="16684"/>
                    <a:pt x="4755" y="15522"/>
                    <a:pt x="3974" y="14406"/>
                  </a:cubicBezTo>
                  <a:lnTo>
                    <a:pt x="4138" y="14081"/>
                  </a:lnTo>
                  <a:close/>
                  <a:moveTo>
                    <a:pt x="1238" y="0"/>
                  </a:moveTo>
                  <a:lnTo>
                    <a:pt x="1197" y="92"/>
                  </a:lnTo>
                  <a:cubicBezTo>
                    <a:pt x="1174" y="41"/>
                    <a:pt x="1145" y="4"/>
                    <a:pt x="1117" y="4"/>
                  </a:cubicBezTo>
                  <a:cubicBezTo>
                    <a:pt x="1094" y="4"/>
                    <a:pt x="1071" y="29"/>
                    <a:pt x="1052" y="92"/>
                  </a:cubicBezTo>
                  <a:cubicBezTo>
                    <a:pt x="65" y="2231"/>
                    <a:pt x="-285" y="5484"/>
                    <a:pt x="250" y="8319"/>
                  </a:cubicBezTo>
                  <a:cubicBezTo>
                    <a:pt x="250" y="8365"/>
                    <a:pt x="270" y="8365"/>
                    <a:pt x="312" y="8365"/>
                  </a:cubicBezTo>
                  <a:lnTo>
                    <a:pt x="332" y="8459"/>
                  </a:lnTo>
                  <a:cubicBezTo>
                    <a:pt x="353" y="8551"/>
                    <a:pt x="374" y="8598"/>
                    <a:pt x="435" y="8598"/>
                  </a:cubicBezTo>
                  <a:cubicBezTo>
                    <a:pt x="435" y="8690"/>
                    <a:pt x="435" y="8690"/>
                    <a:pt x="456" y="8737"/>
                  </a:cubicBezTo>
                  <a:cubicBezTo>
                    <a:pt x="1135" y="9898"/>
                    <a:pt x="1814" y="11153"/>
                    <a:pt x="2533" y="12176"/>
                  </a:cubicBezTo>
                  <a:cubicBezTo>
                    <a:pt x="2061" y="13338"/>
                    <a:pt x="1546" y="14359"/>
                    <a:pt x="970" y="15290"/>
                  </a:cubicBezTo>
                  <a:cubicBezTo>
                    <a:pt x="891" y="15467"/>
                    <a:pt x="888" y="15897"/>
                    <a:pt x="1030" y="15897"/>
                  </a:cubicBezTo>
                  <a:cubicBezTo>
                    <a:pt x="1038" y="15897"/>
                    <a:pt x="1045" y="15896"/>
                    <a:pt x="1052" y="15894"/>
                  </a:cubicBezTo>
                  <a:lnTo>
                    <a:pt x="2287" y="15522"/>
                  </a:lnTo>
                  <a:cubicBezTo>
                    <a:pt x="2204" y="16034"/>
                    <a:pt x="2184" y="16498"/>
                    <a:pt x="2204" y="17102"/>
                  </a:cubicBezTo>
                  <a:cubicBezTo>
                    <a:pt x="2220" y="17247"/>
                    <a:pt x="2274" y="17363"/>
                    <a:pt x="2346" y="17363"/>
                  </a:cubicBezTo>
                  <a:cubicBezTo>
                    <a:pt x="2366" y="17363"/>
                    <a:pt x="2387" y="17355"/>
                    <a:pt x="2410" y="17334"/>
                  </a:cubicBezTo>
                  <a:cubicBezTo>
                    <a:pt x="2986" y="16591"/>
                    <a:pt x="3500" y="15661"/>
                    <a:pt x="3933" y="14593"/>
                  </a:cubicBezTo>
                  <a:cubicBezTo>
                    <a:pt x="4878" y="16266"/>
                    <a:pt x="5887" y="17799"/>
                    <a:pt x="6915" y="19240"/>
                  </a:cubicBezTo>
                  <a:cubicBezTo>
                    <a:pt x="7256" y="19767"/>
                    <a:pt x="8175" y="21600"/>
                    <a:pt x="8705" y="21600"/>
                  </a:cubicBezTo>
                  <a:cubicBezTo>
                    <a:pt x="8783" y="21600"/>
                    <a:pt x="8852" y="21560"/>
                    <a:pt x="8910" y="21471"/>
                  </a:cubicBezTo>
                  <a:cubicBezTo>
                    <a:pt x="8952" y="21377"/>
                    <a:pt x="8972" y="21284"/>
                    <a:pt x="8972" y="21238"/>
                  </a:cubicBezTo>
                  <a:cubicBezTo>
                    <a:pt x="13169" y="18914"/>
                    <a:pt x="17324" y="14825"/>
                    <a:pt x="21212" y="10689"/>
                  </a:cubicBezTo>
                  <a:cubicBezTo>
                    <a:pt x="21253" y="10642"/>
                    <a:pt x="21253" y="10456"/>
                    <a:pt x="21233" y="10363"/>
                  </a:cubicBezTo>
                  <a:cubicBezTo>
                    <a:pt x="21315" y="9945"/>
                    <a:pt x="21253" y="9480"/>
                    <a:pt x="21109" y="9201"/>
                  </a:cubicBezTo>
                  <a:cubicBezTo>
                    <a:pt x="21036" y="9065"/>
                    <a:pt x="20934" y="9024"/>
                    <a:pt x="20842" y="9024"/>
                  </a:cubicBezTo>
                  <a:cubicBezTo>
                    <a:pt x="20778" y="9024"/>
                    <a:pt x="20719" y="9043"/>
                    <a:pt x="20677" y="9062"/>
                  </a:cubicBezTo>
                  <a:cubicBezTo>
                    <a:pt x="20183" y="7157"/>
                    <a:pt x="20081" y="5251"/>
                    <a:pt x="20369" y="3067"/>
                  </a:cubicBezTo>
                  <a:cubicBezTo>
                    <a:pt x="20369" y="2975"/>
                    <a:pt x="20328" y="2928"/>
                    <a:pt x="20307" y="2835"/>
                  </a:cubicBezTo>
                  <a:cubicBezTo>
                    <a:pt x="20513" y="2696"/>
                    <a:pt x="20698" y="2509"/>
                    <a:pt x="20904" y="2323"/>
                  </a:cubicBezTo>
                  <a:cubicBezTo>
                    <a:pt x="20945" y="2323"/>
                    <a:pt x="20986" y="2231"/>
                    <a:pt x="20986" y="2091"/>
                  </a:cubicBezTo>
                  <a:cubicBezTo>
                    <a:pt x="21006" y="2044"/>
                    <a:pt x="21027" y="2044"/>
                    <a:pt x="21027" y="1905"/>
                  </a:cubicBezTo>
                  <a:cubicBezTo>
                    <a:pt x="21027" y="1580"/>
                    <a:pt x="21006" y="1208"/>
                    <a:pt x="20924" y="929"/>
                  </a:cubicBezTo>
                  <a:cubicBezTo>
                    <a:pt x="20961" y="847"/>
                    <a:pt x="20916" y="690"/>
                    <a:pt x="20847" y="690"/>
                  </a:cubicBezTo>
                  <a:cubicBezTo>
                    <a:pt x="20839" y="690"/>
                    <a:pt x="20830" y="691"/>
                    <a:pt x="20821" y="697"/>
                  </a:cubicBezTo>
                  <a:cubicBezTo>
                    <a:pt x="20801" y="790"/>
                    <a:pt x="20801" y="790"/>
                    <a:pt x="20780" y="790"/>
                  </a:cubicBezTo>
                  <a:cubicBezTo>
                    <a:pt x="16892" y="4369"/>
                    <a:pt x="12901" y="7342"/>
                    <a:pt x="8910" y="10410"/>
                  </a:cubicBezTo>
                  <a:cubicBezTo>
                    <a:pt x="8899" y="10356"/>
                    <a:pt x="8879" y="10333"/>
                    <a:pt x="8853" y="10333"/>
                  </a:cubicBezTo>
                  <a:cubicBezTo>
                    <a:pt x="8835" y="10333"/>
                    <a:pt x="8813" y="10344"/>
                    <a:pt x="8787" y="10363"/>
                  </a:cubicBezTo>
                  <a:lnTo>
                    <a:pt x="8767" y="10410"/>
                  </a:lnTo>
                  <a:cubicBezTo>
                    <a:pt x="6195" y="7202"/>
                    <a:pt x="3829" y="3160"/>
                    <a:pt x="1258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6" name="Google Shape;793;p60"/>
            <p:cNvSpPr/>
            <p:nvPr/>
          </p:nvSpPr>
          <p:spPr>
            <a:xfrm>
              <a:off x="56821" y="0"/>
              <a:ext cx="968251" cy="19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extrusionOk="0">
                  <a:moveTo>
                    <a:pt x="12141" y="0"/>
                  </a:moveTo>
                  <a:cubicBezTo>
                    <a:pt x="11974" y="0"/>
                    <a:pt x="11808" y="80"/>
                    <a:pt x="11645" y="261"/>
                  </a:cubicBezTo>
                  <a:cubicBezTo>
                    <a:pt x="9776" y="2357"/>
                    <a:pt x="7929" y="5996"/>
                    <a:pt x="6104" y="8974"/>
                  </a:cubicBezTo>
                  <a:cubicBezTo>
                    <a:pt x="4190" y="11951"/>
                    <a:pt x="2252" y="14820"/>
                    <a:pt x="338" y="18348"/>
                  </a:cubicBezTo>
                  <a:cubicBezTo>
                    <a:pt x="316" y="18348"/>
                    <a:pt x="270" y="18128"/>
                    <a:pt x="248" y="18128"/>
                  </a:cubicBezTo>
                  <a:cubicBezTo>
                    <a:pt x="234" y="18107"/>
                    <a:pt x="220" y="18100"/>
                    <a:pt x="208" y="18100"/>
                  </a:cubicBezTo>
                  <a:cubicBezTo>
                    <a:pt x="78" y="18100"/>
                    <a:pt x="21" y="19058"/>
                    <a:pt x="0" y="19559"/>
                  </a:cubicBezTo>
                  <a:cubicBezTo>
                    <a:pt x="0" y="19782"/>
                    <a:pt x="46" y="19782"/>
                    <a:pt x="90" y="19782"/>
                  </a:cubicBezTo>
                  <a:cubicBezTo>
                    <a:pt x="90" y="19782"/>
                    <a:pt x="113" y="19782"/>
                    <a:pt x="113" y="19671"/>
                  </a:cubicBezTo>
                  <a:cubicBezTo>
                    <a:pt x="135" y="19559"/>
                    <a:pt x="135" y="19451"/>
                    <a:pt x="135" y="19229"/>
                  </a:cubicBezTo>
                  <a:cubicBezTo>
                    <a:pt x="158" y="19121"/>
                    <a:pt x="203" y="19121"/>
                    <a:pt x="225" y="19121"/>
                  </a:cubicBezTo>
                  <a:cubicBezTo>
                    <a:pt x="225" y="19368"/>
                    <a:pt x="251" y="19493"/>
                    <a:pt x="292" y="19493"/>
                  </a:cubicBezTo>
                  <a:cubicBezTo>
                    <a:pt x="306" y="19493"/>
                    <a:pt x="321" y="19479"/>
                    <a:pt x="338" y="19451"/>
                  </a:cubicBezTo>
                  <a:cubicBezTo>
                    <a:pt x="361" y="19229"/>
                    <a:pt x="383" y="19009"/>
                    <a:pt x="383" y="18898"/>
                  </a:cubicBezTo>
                  <a:cubicBezTo>
                    <a:pt x="3852" y="14159"/>
                    <a:pt x="7253" y="8423"/>
                    <a:pt x="10699" y="3019"/>
                  </a:cubicBezTo>
                  <a:cubicBezTo>
                    <a:pt x="11036" y="2577"/>
                    <a:pt x="11374" y="1807"/>
                    <a:pt x="11712" y="1476"/>
                  </a:cubicBezTo>
                  <a:cubicBezTo>
                    <a:pt x="11847" y="1348"/>
                    <a:pt x="11976" y="1288"/>
                    <a:pt x="12100" y="1288"/>
                  </a:cubicBezTo>
                  <a:cubicBezTo>
                    <a:pt x="12722" y="1288"/>
                    <a:pt x="13229" y="2744"/>
                    <a:pt x="13829" y="4123"/>
                  </a:cubicBezTo>
                  <a:lnTo>
                    <a:pt x="16329" y="9858"/>
                  </a:lnTo>
                  <a:cubicBezTo>
                    <a:pt x="17996" y="13716"/>
                    <a:pt x="19685" y="17575"/>
                    <a:pt x="21330" y="21436"/>
                  </a:cubicBezTo>
                  <a:cubicBezTo>
                    <a:pt x="21352" y="21544"/>
                    <a:pt x="21375" y="21600"/>
                    <a:pt x="21394" y="21600"/>
                  </a:cubicBezTo>
                  <a:cubicBezTo>
                    <a:pt x="21414" y="21600"/>
                    <a:pt x="21431" y="21544"/>
                    <a:pt x="21442" y="21436"/>
                  </a:cubicBezTo>
                  <a:cubicBezTo>
                    <a:pt x="21532" y="21325"/>
                    <a:pt x="21600" y="20663"/>
                    <a:pt x="21488" y="20332"/>
                  </a:cubicBezTo>
                  <a:cubicBezTo>
                    <a:pt x="19573" y="15921"/>
                    <a:pt x="17659" y="11512"/>
                    <a:pt x="15767" y="7100"/>
                  </a:cubicBezTo>
                  <a:cubicBezTo>
                    <a:pt x="14713" y="4666"/>
                    <a:pt x="13396" y="0"/>
                    <a:pt x="12141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7" name="Google Shape;794;p60"/>
            <p:cNvSpPr/>
            <p:nvPr/>
          </p:nvSpPr>
          <p:spPr>
            <a:xfrm>
              <a:off x="438596" y="366677"/>
              <a:ext cx="503040" cy="19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21354" y="0"/>
                  </a:moveTo>
                  <a:cubicBezTo>
                    <a:pt x="21342" y="0"/>
                    <a:pt x="21329" y="4"/>
                    <a:pt x="21316" y="11"/>
                  </a:cubicBezTo>
                  <a:cubicBezTo>
                    <a:pt x="14223" y="7392"/>
                    <a:pt x="7129" y="14204"/>
                    <a:pt x="79" y="21130"/>
                  </a:cubicBezTo>
                  <a:cubicBezTo>
                    <a:pt x="-37" y="21231"/>
                    <a:pt x="-15" y="21600"/>
                    <a:pt x="83" y="21600"/>
                  </a:cubicBezTo>
                  <a:cubicBezTo>
                    <a:pt x="94" y="21600"/>
                    <a:pt x="108" y="21596"/>
                    <a:pt x="121" y="21582"/>
                  </a:cubicBezTo>
                  <a:cubicBezTo>
                    <a:pt x="7303" y="15226"/>
                    <a:pt x="14395" y="8185"/>
                    <a:pt x="21403" y="807"/>
                  </a:cubicBezTo>
                  <a:cubicBezTo>
                    <a:pt x="21563" y="595"/>
                    <a:pt x="21502" y="0"/>
                    <a:pt x="21354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8" name="Google Shape;795;p60"/>
            <p:cNvSpPr/>
            <p:nvPr/>
          </p:nvSpPr>
          <p:spPr>
            <a:xfrm>
              <a:off x="614921" y="350217"/>
              <a:ext cx="313996" cy="11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extrusionOk="0">
                  <a:moveTo>
                    <a:pt x="21230" y="0"/>
                  </a:moveTo>
                  <a:cubicBezTo>
                    <a:pt x="21200" y="0"/>
                    <a:pt x="21165" y="24"/>
                    <a:pt x="21132" y="73"/>
                  </a:cubicBezTo>
                  <a:cubicBezTo>
                    <a:pt x="14078" y="6980"/>
                    <a:pt x="7095" y="13693"/>
                    <a:pt x="43" y="20794"/>
                  </a:cubicBezTo>
                  <a:cubicBezTo>
                    <a:pt x="-18" y="21121"/>
                    <a:pt x="-27" y="21600"/>
                    <a:pt x="106" y="21600"/>
                  </a:cubicBezTo>
                  <a:cubicBezTo>
                    <a:pt x="128" y="21600"/>
                    <a:pt x="152" y="21588"/>
                    <a:pt x="180" y="21558"/>
                  </a:cubicBezTo>
                  <a:cubicBezTo>
                    <a:pt x="7233" y="15038"/>
                    <a:pt x="14217" y="8131"/>
                    <a:pt x="21270" y="1224"/>
                  </a:cubicBezTo>
                  <a:cubicBezTo>
                    <a:pt x="21573" y="1054"/>
                    <a:pt x="21451" y="0"/>
                    <a:pt x="2123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9" name="Google Shape;796;p60"/>
            <p:cNvSpPr/>
            <p:nvPr/>
          </p:nvSpPr>
          <p:spPr>
            <a:xfrm>
              <a:off x="800082" y="316979"/>
              <a:ext cx="127000" cy="5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extrusionOk="0">
                  <a:moveTo>
                    <a:pt x="20933" y="0"/>
                  </a:moveTo>
                  <a:cubicBezTo>
                    <a:pt x="20868" y="0"/>
                    <a:pt x="20804" y="27"/>
                    <a:pt x="20734" y="80"/>
                  </a:cubicBezTo>
                  <a:cubicBezTo>
                    <a:pt x="14088" y="8097"/>
                    <a:pt x="7270" y="14848"/>
                    <a:pt x="113" y="20748"/>
                  </a:cubicBezTo>
                  <a:cubicBezTo>
                    <a:pt x="-59" y="20748"/>
                    <a:pt x="-59" y="21600"/>
                    <a:pt x="285" y="21600"/>
                  </a:cubicBezTo>
                  <a:cubicBezTo>
                    <a:pt x="7609" y="18218"/>
                    <a:pt x="14771" y="10627"/>
                    <a:pt x="21245" y="1771"/>
                  </a:cubicBezTo>
                  <a:cubicBezTo>
                    <a:pt x="21541" y="1039"/>
                    <a:pt x="21326" y="0"/>
                    <a:pt x="20933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0" name="Google Shape;797;p60"/>
            <p:cNvSpPr/>
            <p:nvPr/>
          </p:nvSpPr>
          <p:spPr>
            <a:xfrm>
              <a:off x="430561" y="392980"/>
              <a:ext cx="311737" cy="9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extrusionOk="0">
                  <a:moveTo>
                    <a:pt x="21300" y="0"/>
                  </a:moveTo>
                  <a:cubicBezTo>
                    <a:pt x="21287" y="0"/>
                    <a:pt x="21269" y="7"/>
                    <a:pt x="21254" y="28"/>
                  </a:cubicBezTo>
                  <a:cubicBezTo>
                    <a:pt x="14070" y="6919"/>
                    <a:pt x="7027" y="14042"/>
                    <a:pt x="52" y="21157"/>
                  </a:cubicBezTo>
                  <a:cubicBezTo>
                    <a:pt x="-18" y="21382"/>
                    <a:pt x="-18" y="21600"/>
                    <a:pt x="52" y="21600"/>
                  </a:cubicBezTo>
                  <a:cubicBezTo>
                    <a:pt x="7095" y="15376"/>
                    <a:pt x="14279" y="8478"/>
                    <a:pt x="21324" y="1138"/>
                  </a:cubicBezTo>
                  <a:cubicBezTo>
                    <a:pt x="21582" y="1138"/>
                    <a:pt x="21483" y="0"/>
                    <a:pt x="2130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1" name="Google Shape;798;p60"/>
            <p:cNvSpPr/>
            <p:nvPr/>
          </p:nvSpPr>
          <p:spPr>
            <a:xfrm>
              <a:off x="415981" y="487230"/>
              <a:ext cx="130540" cy="3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extrusionOk="0">
                  <a:moveTo>
                    <a:pt x="20800" y="0"/>
                  </a:moveTo>
                  <a:cubicBezTo>
                    <a:pt x="13876" y="3968"/>
                    <a:pt x="6785" y="11366"/>
                    <a:pt x="189" y="20469"/>
                  </a:cubicBezTo>
                  <a:cubicBezTo>
                    <a:pt x="-139" y="21043"/>
                    <a:pt x="28" y="21600"/>
                    <a:pt x="189" y="21600"/>
                  </a:cubicBezTo>
                  <a:cubicBezTo>
                    <a:pt x="6952" y="14220"/>
                    <a:pt x="14042" y="7380"/>
                    <a:pt x="20966" y="2837"/>
                  </a:cubicBezTo>
                  <a:cubicBezTo>
                    <a:pt x="21461" y="1706"/>
                    <a:pt x="21294" y="0"/>
                    <a:pt x="2080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2" name="Google Shape;799;p60"/>
            <p:cNvSpPr/>
            <p:nvPr/>
          </p:nvSpPr>
          <p:spPr>
            <a:xfrm>
              <a:off x="136099" y="143788"/>
              <a:ext cx="129817" cy="3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extrusionOk="0">
                  <a:moveTo>
                    <a:pt x="20322" y="0"/>
                  </a:moveTo>
                  <a:cubicBezTo>
                    <a:pt x="20239" y="0"/>
                    <a:pt x="20151" y="58"/>
                    <a:pt x="20063" y="193"/>
                  </a:cubicBezTo>
                  <a:cubicBezTo>
                    <a:pt x="13356" y="4466"/>
                    <a:pt x="6813" y="11782"/>
                    <a:pt x="436" y="17865"/>
                  </a:cubicBezTo>
                  <a:cubicBezTo>
                    <a:pt x="-318" y="18443"/>
                    <a:pt x="43" y="21600"/>
                    <a:pt x="488" y="21600"/>
                  </a:cubicBezTo>
                  <a:cubicBezTo>
                    <a:pt x="529" y="21600"/>
                    <a:pt x="565" y="21581"/>
                    <a:pt x="601" y="21523"/>
                  </a:cubicBezTo>
                  <a:cubicBezTo>
                    <a:pt x="7144" y="16036"/>
                    <a:pt x="14011" y="11782"/>
                    <a:pt x="20554" y="4466"/>
                  </a:cubicBezTo>
                  <a:cubicBezTo>
                    <a:pt x="21282" y="3927"/>
                    <a:pt x="20972" y="0"/>
                    <a:pt x="20322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3" name="Google Shape;800;p60"/>
            <p:cNvSpPr/>
            <p:nvPr/>
          </p:nvSpPr>
          <p:spPr>
            <a:xfrm>
              <a:off x="61624" y="339798"/>
              <a:ext cx="84985" cy="6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353" y="0"/>
                  </a:moveTo>
                  <a:cubicBezTo>
                    <a:pt x="116" y="0"/>
                    <a:pt x="-121" y="622"/>
                    <a:pt x="69" y="871"/>
                  </a:cubicBezTo>
                  <a:cubicBezTo>
                    <a:pt x="5569" y="9079"/>
                    <a:pt x="12580" y="15972"/>
                    <a:pt x="20088" y="21548"/>
                  </a:cubicBezTo>
                  <a:cubicBezTo>
                    <a:pt x="20143" y="21590"/>
                    <a:pt x="20207" y="21600"/>
                    <a:pt x="20262" y="21600"/>
                  </a:cubicBezTo>
                  <a:cubicBezTo>
                    <a:pt x="20784" y="21600"/>
                    <a:pt x="21479" y="20491"/>
                    <a:pt x="20586" y="19911"/>
                  </a:cubicBezTo>
                  <a:cubicBezTo>
                    <a:pt x="13078" y="14003"/>
                    <a:pt x="6573" y="7442"/>
                    <a:pt x="567" y="218"/>
                  </a:cubicBezTo>
                  <a:cubicBezTo>
                    <a:pt x="503" y="62"/>
                    <a:pt x="432" y="0"/>
                    <a:pt x="353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014" name="Google Shape;801;p60"/>
          <p:cNvGrpSpPr/>
          <p:nvPr/>
        </p:nvGrpSpPr>
        <p:grpSpPr>
          <a:xfrm>
            <a:off x="1110342" y="2656055"/>
            <a:ext cx="413848" cy="904949"/>
            <a:chOff x="0" y="0"/>
            <a:chExt cx="413846" cy="904947"/>
          </a:xfrm>
        </p:grpSpPr>
        <p:sp>
          <p:nvSpPr>
            <p:cNvPr id="1005" name="Google Shape;802;p60"/>
            <p:cNvSpPr/>
            <p:nvPr/>
          </p:nvSpPr>
          <p:spPr>
            <a:xfrm>
              <a:off x="98181" y="12336"/>
              <a:ext cx="196363" cy="5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31" y="0"/>
                  </a:moveTo>
                  <a:cubicBezTo>
                    <a:pt x="11289" y="0"/>
                    <a:pt x="11046" y="13"/>
                    <a:pt x="10800" y="27"/>
                  </a:cubicBezTo>
                  <a:cubicBezTo>
                    <a:pt x="9130" y="881"/>
                    <a:pt x="2229" y="2148"/>
                    <a:pt x="0" y="9326"/>
                  </a:cubicBezTo>
                  <a:cubicBezTo>
                    <a:pt x="112" y="9326"/>
                    <a:pt x="225" y="9753"/>
                    <a:pt x="225" y="10593"/>
                  </a:cubicBezTo>
                  <a:cubicBezTo>
                    <a:pt x="334" y="11447"/>
                    <a:pt x="334" y="12288"/>
                    <a:pt x="446" y="13555"/>
                  </a:cubicBezTo>
                  <a:cubicBezTo>
                    <a:pt x="3818" y="18958"/>
                    <a:pt x="7189" y="21600"/>
                    <a:pt x="10540" y="21600"/>
                  </a:cubicBezTo>
                  <a:cubicBezTo>
                    <a:pt x="14266" y="21600"/>
                    <a:pt x="17965" y="18318"/>
                    <a:pt x="21600" y="11861"/>
                  </a:cubicBezTo>
                  <a:lnTo>
                    <a:pt x="21600" y="11447"/>
                  </a:lnTo>
                  <a:cubicBezTo>
                    <a:pt x="18675" y="3109"/>
                    <a:pt x="15254" y="0"/>
                    <a:pt x="11531" y="0"/>
                  </a:cubicBezTo>
                  <a:close/>
                </a:path>
              </a:pathLst>
            </a:custGeom>
            <a:solidFill>
              <a:srgbClr val="5BC0C7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6" name="Google Shape;803;p60"/>
            <p:cNvSpPr/>
            <p:nvPr/>
          </p:nvSpPr>
          <p:spPr>
            <a:xfrm>
              <a:off x="107289" y="55930"/>
              <a:ext cx="185241" cy="11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86" y="2779"/>
                    <a:pt x="14333" y="4159"/>
                    <a:pt x="10614" y="4159"/>
                  </a:cubicBezTo>
                  <a:cubicBezTo>
                    <a:pt x="6958" y="4159"/>
                    <a:pt x="3335" y="2827"/>
                    <a:pt x="0" y="192"/>
                  </a:cubicBezTo>
                  <a:cubicBezTo>
                    <a:pt x="1181" y="6842"/>
                    <a:pt x="2124" y="14068"/>
                    <a:pt x="2832" y="20910"/>
                  </a:cubicBezTo>
                  <a:cubicBezTo>
                    <a:pt x="5165" y="21360"/>
                    <a:pt x="7480" y="21600"/>
                    <a:pt x="9779" y="21600"/>
                  </a:cubicBezTo>
                  <a:cubicBezTo>
                    <a:pt x="13304" y="21600"/>
                    <a:pt x="16804" y="21036"/>
                    <a:pt x="20299" y="19769"/>
                  </a:cubicBezTo>
                  <a:cubicBezTo>
                    <a:pt x="20299" y="18437"/>
                    <a:pt x="20419" y="17105"/>
                    <a:pt x="20419" y="15586"/>
                  </a:cubicBezTo>
                  <a:cubicBezTo>
                    <a:pt x="20299" y="15394"/>
                    <a:pt x="20299" y="15208"/>
                    <a:pt x="20419" y="15016"/>
                  </a:cubicBezTo>
                  <a:cubicBezTo>
                    <a:pt x="20538" y="9885"/>
                    <a:pt x="21007" y="4945"/>
                    <a:pt x="21600" y="0"/>
                  </a:cubicBezTo>
                  <a:close/>
                </a:path>
              </a:pathLst>
            </a:custGeom>
            <a:solidFill>
              <a:srgbClr val="5BC0C7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7" name="Google Shape;804;p60"/>
            <p:cNvSpPr/>
            <p:nvPr/>
          </p:nvSpPr>
          <p:spPr>
            <a:xfrm>
              <a:off x="52802" y="614622"/>
              <a:ext cx="300178" cy="23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extrusionOk="0">
                  <a:moveTo>
                    <a:pt x="1786" y="11750"/>
                  </a:moveTo>
                  <a:cubicBezTo>
                    <a:pt x="1913" y="11750"/>
                    <a:pt x="2040" y="11908"/>
                    <a:pt x="1999" y="12127"/>
                  </a:cubicBezTo>
                  <a:cubicBezTo>
                    <a:pt x="1711" y="14968"/>
                    <a:pt x="3148" y="17242"/>
                    <a:pt x="5228" y="17526"/>
                  </a:cubicBezTo>
                  <a:cubicBezTo>
                    <a:pt x="5658" y="17526"/>
                    <a:pt x="5586" y="18474"/>
                    <a:pt x="5155" y="18474"/>
                  </a:cubicBezTo>
                  <a:cubicBezTo>
                    <a:pt x="2717" y="18474"/>
                    <a:pt x="850" y="14968"/>
                    <a:pt x="1568" y="12031"/>
                  </a:cubicBezTo>
                  <a:cubicBezTo>
                    <a:pt x="1598" y="11833"/>
                    <a:pt x="1691" y="11750"/>
                    <a:pt x="1786" y="11750"/>
                  </a:cubicBezTo>
                  <a:close/>
                  <a:moveTo>
                    <a:pt x="204" y="0"/>
                  </a:moveTo>
                  <a:cubicBezTo>
                    <a:pt x="277" y="4454"/>
                    <a:pt x="-154" y="8717"/>
                    <a:pt x="61" y="13075"/>
                  </a:cubicBezTo>
                  <a:cubicBezTo>
                    <a:pt x="277" y="20747"/>
                    <a:pt x="4582" y="21504"/>
                    <a:pt x="9248" y="21600"/>
                  </a:cubicBezTo>
                  <a:cubicBezTo>
                    <a:pt x="11471" y="21600"/>
                    <a:pt x="13696" y="21600"/>
                    <a:pt x="15849" y="21127"/>
                  </a:cubicBezTo>
                  <a:cubicBezTo>
                    <a:pt x="18863" y="20368"/>
                    <a:pt x="20657" y="19422"/>
                    <a:pt x="21088" y="14496"/>
                  </a:cubicBezTo>
                  <a:cubicBezTo>
                    <a:pt x="21446" y="10137"/>
                    <a:pt x="21231" y="5211"/>
                    <a:pt x="21088" y="760"/>
                  </a:cubicBezTo>
                  <a:lnTo>
                    <a:pt x="20945" y="853"/>
                  </a:lnTo>
                  <a:cubicBezTo>
                    <a:pt x="20016" y="829"/>
                    <a:pt x="19083" y="817"/>
                    <a:pt x="18147" y="817"/>
                  </a:cubicBezTo>
                  <a:cubicBezTo>
                    <a:pt x="15355" y="817"/>
                    <a:pt x="12529" y="906"/>
                    <a:pt x="9724" y="906"/>
                  </a:cubicBezTo>
                  <a:cubicBezTo>
                    <a:pt x="6699" y="906"/>
                    <a:pt x="3696" y="805"/>
                    <a:pt x="780" y="380"/>
                  </a:cubicBezTo>
                  <a:cubicBezTo>
                    <a:pt x="564" y="380"/>
                    <a:pt x="492" y="191"/>
                    <a:pt x="492" y="0"/>
                  </a:cubicBezTo>
                  <a:close/>
                </a:path>
              </a:pathLst>
            </a:custGeom>
            <a:solidFill>
              <a:srgbClr val="F49432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8" name="Google Shape;805;p60"/>
            <p:cNvSpPr/>
            <p:nvPr/>
          </p:nvSpPr>
          <p:spPr>
            <a:xfrm>
              <a:off x="69024" y="140560"/>
              <a:ext cx="271256" cy="11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extrusionOk="0">
                  <a:moveTo>
                    <a:pt x="18066" y="0"/>
                  </a:moveTo>
                  <a:cubicBezTo>
                    <a:pt x="17904" y="0"/>
                    <a:pt x="17737" y="24"/>
                    <a:pt x="17565" y="72"/>
                  </a:cubicBezTo>
                  <a:cubicBezTo>
                    <a:pt x="17565" y="840"/>
                    <a:pt x="17486" y="2181"/>
                    <a:pt x="17408" y="3328"/>
                  </a:cubicBezTo>
                  <a:cubicBezTo>
                    <a:pt x="17802" y="3135"/>
                    <a:pt x="18118" y="2942"/>
                    <a:pt x="18511" y="2561"/>
                  </a:cubicBezTo>
                  <a:cubicBezTo>
                    <a:pt x="18558" y="2531"/>
                    <a:pt x="18606" y="2519"/>
                    <a:pt x="18648" y="2519"/>
                  </a:cubicBezTo>
                  <a:cubicBezTo>
                    <a:pt x="19173" y="2519"/>
                    <a:pt x="19330" y="4518"/>
                    <a:pt x="18748" y="5050"/>
                  </a:cubicBezTo>
                  <a:cubicBezTo>
                    <a:pt x="18195" y="5430"/>
                    <a:pt x="17722" y="6004"/>
                    <a:pt x="17172" y="6197"/>
                  </a:cubicBezTo>
                  <a:lnTo>
                    <a:pt x="17172" y="6385"/>
                  </a:lnTo>
                  <a:cubicBezTo>
                    <a:pt x="17172" y="6741"/>
                    <a:pt x="17070" y="6892"/>
                    <a:pt x="16953" y="6892"/>
                  </a:cubicBezTo>
                  <a:cubicBezTo>
                    <a:pt x="16816" y="6892"/>
                    <a:pt x="16662" y="6693"/>
                    <a:pt x="16619" y="6385"/>
                  </a:cubicBezTo>
                  <a:cubicBezTo>
                    <a:pt x="14366" y="7780"/>
                    <a:pt x="12059" y="8493"/>
                    <a:pt x="9749" y="8493"/>
                  </a:cubicBezTo>
                  <a:cubicBezTo>
                    <a:pt x="7289" y="8493"/>
                    <a:pt x="4827" y="7683"/>
                    <a:pt x="2430" y="6004"/>
                  </a:cubicBezTo>
                  <a:cubicBezTo>
                    <a:pt x="2002" y="5491"/>
                    <a:pt x="2089" y="4035"/>
                    <a:pt x="2457" y="4035"/>
                  </a:cubicBezTo>
                  <a:cubicBezTo>
                    <a:pt x="2497" y="4035"/>
                    <a:pt x="2540" y="4053"/>
                    <a:pt x="2587" y="4089"/>
                  </a:cubicBezTo>
                  <a:cubicBezTo>
                    <a:pt x="3139" y="4283"/>
                    <a:pt x="3690" y="4476"/>
                    <a:pt x="4163" y="4856"/>
                  </a:cubicBezTo>
                  <a:cubicBezTo>
                    <a:pt x="4006" y="3709"/>
                    <a:pt x="3926" y="3135"/>
                    <a:pt x="3769" y="2181"/>
                  </a:cubicBezTo>
                  <a:cubicBezTo>
                    <a:pt x="3453" y="2181"/>
                    <a:pt x="3132" y="2150"/>
                    <a:pt x="2813" y="2150"/>
                  </a:cubicBezTo>
                  <a:cubicBezTo>
                    <a:pt x="1701" y="2150"/>
                    <a:pt x="650" y="2501"/>
                    <a:pt x="222" y="5623"/>
                  </a:cubicBezTo>
                  <a:cubicBezTo>
                    <a:pt x="-251" y="9260"/>
                    <a:pt x="142" y="14038"/>
                    <a:pt x="379" y="17674"/>
                  </a:cubicBezTo>
                  <a:cubicBezTo>
                    <a:pt x="379" y="17867"/>
                    <a:pt x="302" y="18054"/>
                    <a:pt x="142" y="18441"/>
                  </a:cubicBezTo>
                  <a:cubicBezTo>
                    <a:pt x="3269" y="20259"/>
                    <a:pt x="6493" y="21600"/>
                    <a:pt x="9736" y="21600"/>
                  </a:cubicBezTo>
                  <a:cubicBezTo>
                    <a:pt x="10585" y="21600"/>
                    <a:pt x="11434" y="21503"/>
                    <a:pt x="12283" y="21310"/>
                  </a:cubicBezTo>
                  <a:cubicBezTo>
                    <a:pt x="14964" y="20543"/>
                    <a:pt x="17565" y="19776"/>
                    <a:pt x="19694" y="15572"/>
                  </a:cubicBezTo>
                  <a:cubicBezTo>
                    <a:pt x="21349" y="12129"/>
                    <a:pt x="21192" y="12129"/>
                    <a:pt x="21035" y="7345"/>
                  </a:cubicBezTo>
                  <a:cubicBezTo>
                    <a:pt x="21035" y="6004"/>
                    <a:pt x="20956" y="4283"/>
                    <a:pt x="20956" y="2942"/>
                  </a:cubicBezTo>
                  <a:cubicBezTo>
                    <a:pt x="20062" y="1111"/>
                    <a:pt x="19168" y="0"/>
                    <a:pt x="18066" y="0"/>
                  </a:cubicBezTo>
                  <a:close/>
                </a:path>
              </a:pathLst>
            </a:custGeom>
            <a:solidFill>
              <a:srgbClr val="D8EEF9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9" name="Google Shape;806;p60"/>
            <p:cNvSpPr/>
            <p:nvPr/>
          </p:nvSpPr>
          <p:spPr>
            <a:xfrm>
              <a:off x="13167" y="249256"/>
              <a:ext cx="389075" cy="63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extrusionOk="0">
                  <a:moveTo>
                    <a:pt x="18684" y="12141"/>
                  </a:moveTo>
                  <a:cubicBezTo>
                    <a:pt x="18855" y="12141"/>
                    <a:pt x="19023" y="12212"/>
                    <a:pt x="19023" y="12351"/>
                  </a:cubicBezTo>
                  <a:cubicBezTo>
                    <a:pt x="19023" y="14028"/>
                    <a:pt x="19078" y="15670"/>
                    <a:pt x="19023" y="17312"/>
                  </a:cubicBezTo>
                  <a:cubicBezTo>
                    <a:pt x="19078" y="17997"/>
                    <a:pt x="19243" y="18750"/>
                    <a:pt x="18476" y="19331"/>
                  </a:cubicBezTo>
                  <a:cubicBezTo>
                    <a:pt x="17872" y="19810"/>
                    <a:pt x="16996" y="20118"/>
                    <a:pt x="15954" y="20323"/>
                  </a:cubicBezTo>
                  <a:cubicBezTo>
                    <a:pt x="14621" y="20552"/>
                    <a:pt x="13106" y="20617"/>
                    <a:pt x="11728" y="20617"/>
                  </a:cubicBezTo>
                  <a:cubicBezTo>
                    <a:pt x="10840" y="20617"/>
                    <a:pt x="10008" y="20590"/>
                    <a:pt x="9320" y="20563"/>
                  </a:cubicBezTo>
                  <a:cubicBezTo>
                    <a:pt x="6689" y="20528"/>
                    <a:pt x="3400" y="20563"/>
                    <a:pt x="2085" y="18853"/>
                  </a:cubicBezTo>
                  <a:cubicBezTo>
                    <a:pt x="1427" y="17997"/>
                    <a:pt x="1316" y="16868"/>
                    <a:pt x="1371" y="15739"/>
                  </a:cubicBezTo>
                  <a:cubicBezTo>
                    <a:pt x="1427" y="14507"/>
                    <a:pt x="1756" y="13276"/>
                    <a:pt x="1974" y="12317"/>
                  </a:cubicBezTo>
                  <a:cubicBezTo>
                    <a:pt x="2001" y="12232"/>
                    <a:pt x="2097" y="12189"/>
                    <a:pt x="2187" y="12189"/>
                  </a:cubicBezTo>
                  <a:cubicBezTo>
                    <a:pt x="2275" y="12189"/>
                    <a:pt x="2358" y="12232"/>
                    <a:pt x="2358" y="12317"/>
                  </a:cubicBezTo>
                  <a:lnTo>
                    <a:pt x="2358" y="12351"/>
                  </a:lnTo>
                  <a:lnTo>
                    <a:pt x="2578" y="12351"/>
                  </a:lnTo>
                  <a:cubicBezTo>
                    <a:pt x="2578" y="12340"/>
                    <a:pt x="2632" y="12336"/>
                    <a:pt x="2709" y="12336"/>
                  </a:cubicBezTo>
                  <a:cubicBezTo>
                    <a:pt x="2864" y="12336"/>
                    <a:pt x="3108" y="12351"/>
                    <a:pt x="3180" y="12351"/>
                  </a:cubicBezTo>
                  <a:cubicBezTo>
                    <a:pt x="5436" y="12394"/>
                    <a:pt x="7598" y="12424"/>
                    <a:pt x="9684" y="12424"/>
                  </a:cubicBezTo>
                  <a:cubicBezTo>
                    <a:pt x="12666" y="12424"/>
                    <a:pt x="15492" y="12362"/>
                    <a:pt x="18201" y="12180"/>
                  </a:cubicBezTo>
                  <a:cubicBezTo>
                    <a:pt x="18256" y="12180"/>
                    <a:pt x="18365" y="12180"/>
                    <a:pt x="18365" y="12248"/>
                  </a:cubicBezTo>
                  <a:cubicBezTo>
                    <a:pt x="18434" y="12177"/>
                    <a:pt x="18559" y="12141"/>
                    <a:pt x="18684" y="12141"/>
                  </a:cubicBezTo>
                  <a:close/>
                  <a:moveTo>
                    <a:pt x="16447" y="0"/>
                  </a:moveTo>
                  <a:cubicBezTo>
                    <a:pt x="15843" y="137"/>
                    <a:pt x="15131" y="205"/>
                    <a:pt x="14638" y="273"/>
                  </a:cubicBezTo>
                  <a:cubicBezTo>
                    <a:pt x="13047" y="496"/>
                    <a:pt x="11389" y="607"/>
                    <a:pt x="9724" y="607"/>
                  </a:cubicBezTo>
                  <a:cubicBezTo>
                    <a:pt x="8058" y="607"/>
                    <a:pt x="6388" y="496"/>
                    <a:pt x="4769" y="273"/>
                  </a:cubicBezTo>
                  <a:lnTo>
                    <a:pt x="4769" y="718"/>
                  </a:lnTo>
                  <a:cubicBezTo>
                    <a:pt x="7456" y="2429"/>
                    <a:pt x="2687" y="5098"/>
                    <a:pt x="1480" y="6535"/>
                  </a:cubicBezTo>
                  <a:cubicBezTo>
                    <a:pt x="-55" y="8553"/>
                    <a:pt x="549" y="11496"/>
                    <a:pt x="385" y="13686"/>
                  </a:cubicBezTo>
                  <a:cubicBezTo>
                    <a:pt x="329" y="14370"/>
                    <a:pt x="329" y="15054"/>
                    <a:pt x="274" y="15739"/>
                  </a:cubicBezTo>
                  <a:cubicBezTo>
                    <a:pt x="165" y="17312"/>
                    <a:pt x="56" y="18921"/>
                    <a:pt x="0" y="20495"/>
                  </a:cubicBezTo>
                  <a:lnTo>
                    <a:pt x="0" y="20563"/>
                  </a:lnTo>
                  <a:cubicBezTo>
                    <a:pt x="3099" y="21248"/>
                    <a:pt x="6291" y="21600"/>
                    <a:pt x="9488" y="21600"/>
                  </a:cubicBezTo>
                  <a:cubicBezTo>
                    <a:pt x="11725" y="21600"/>
                    <a:pt x="13963" y="21428"/>
                    <a:pt x="16172" y="21076"/>
                  </a:cubicBezTo>
                  <a:cubicBezTo>
                    <a:pt x="17543" y="20871"/>
                    <a:pt x="18858" y="20563"/>
                    <a:pt x="20120" y="20220"/>
                  </a:cubicBezTo>
                  <a:cubicBezTo>
                    <a:pt x="20179" y="20208"/>
                    <a:pt x="20233" y="20200"/>
                    <a:pt x="20283" y="20200"/>
                  </a:cubicBezTo>
                  <a:cubicBezTo>
                    <a:pt x="20371" y="20200"/>
                    <a:pt x="20454" y="20224"/>
                    <a:pt x="20558" y="20290"/>
                  </a:cubicBezTo>
                  <a:lnTo>
                    <a:pt x="20558" y="19982"/>
                  </a:lnTo>
                  <a:cubicBezTo>
                    <a:pt x="20394" y="19947"/>
                    <a:pt x="20285" y="19879"/>
                    <a:pt x="20285" y="19776"/>
                  </a:cubicBezTo>
                  <a:cubicBezTo>
                    <a:pt x="20723" y="15842"/>
                    <a:pt x="21545" y="11599"/>
                    <a:pt x="20723" y="7664"/>
                  </a:cubicBezTo>
                  <a:cubicBezTo>
                    <a:pt x="20503" y="6295"/>
                    <a:pt x="19572" y="5304"/>
                    <a:pt x="18201" y="4277"/>
                  </a:cubicBezTo>
                  <a:cubicBezTo>
                    <a:pt x="17543" y="3764"/>
                    <a:pt x="16776" y="3284"/>
                    <a:pt x="16227" y="2669"/>
                  </a:cubicBezTo>
                  <a:cubicBezTo>
                    <a:pt x="15569" y="1745"/>
                    <a:pt x="15405" y="821"/>
                    <a:pt x="16447" y="0"/>
                  </a:cubicBezTo>
                  <a:close/>
                </a:path>
              </a:pathLst>
            </a:custGeom>
            <a:solidFill>
              <a:srgbClr val="D8EEF9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0" name="Google Shape;807;p60"/>
            <p:cNvSpPr/>
            <p:nvPr/>
          </p:nvSpPr>
          <p:spPr>
            <a:xfrm>
              <a:off x="302624" y="249255"/>
              <a:ext cx="111223" cy="60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9" h="21600" extrusionOk="0">
                  <a:moveTo>
                    <a:pt x="3339" y="0"/>
                  </a:moveTo>
                  <a:lnTo>
                    <a:pt x="2463" y="37"/>
                  </a:lnTo>
                  <a:cubicBezTo>
                    <a:pt x="-875" y="908"/>
                    <a:pt x="-526" y="1924"/>
                    <a:pt x="1759" y="2868"/>
                  </a:cubicBezTo>
                  <a:cubicBezTo>
                    <a:pt x="3517" y="3558"/>
                    <a:pt x="5973" y="4029"/>
                    <a:pt x="8081" y="4574"/>
                  </a:cubicBezTo>
                  <a:cubicBezTo>
                    <a:pt x="12473" y="5663"/>
                    <a:pt x="15284" y="6716"/>
                    <a:pt x="16161" y="8167"/>
                  </a:cubicBezTo>
                  <a:cubicBezTo>
                    <a:pt x="18795" y="12342"/>
                    <a:pt x="16161" y="16844"/>
                    <a:pt x="14758" y="21019"/>
                  </a:cubicBezTo>
                  <a:cubicBezTo>
                    <a:pt x="14758" y="21164"/>
                    <a:pt x="15107" y="21201"/>
                    <a:pt x="15634" y="21237"/>
                  </a:cubicBezTo>
                  <a:cubicBezTo>
                    <a:pt x="15811" y="21346"/>
                    <a:pt x="15811" y="21382"/>
                    <a:pt x="15811" y="21454"/>
                  </a:cubicBezTo>
                  <a:lnTo>
                    <a:pt x="15811" y="21528"/>
                  </a:lnTo>
                  <a:lnTo>
                    <a:pt x="16161" y="21600"/>
                  </a:lnTo>
                  <a:cubicBezTo>
                    <a:pt x="16687" y="21600"/>
                    <a:pt x="17037" y="21563"/>
                    <a:pt x="17037" y="21454"/>
                  </a:cubicBezTo>
                  <a:cubicBezTo>
                    <a:pt x="17392" y="21346"/>
                    <a:pt x="17392" y="21164"/>
                    <a:pt x="17392" y="21019"/>
                  </a:cubicBezTo>
                  <a:lnTo>
                    <a:pt x="17392" y="20983"/>
                  </a:lnTo>
                  <a:cubicBezTo>
                    <a:pt x="18795" y="17098"/>
                    <a:pt x="19671" y="13250"/>
                    <a:pt x="19144" y="9402"/>
                  </a:cubicBezTo>
                  <a:cubicBezTo>
                    <a:pt x="18795" y="8132"/>
                    <a:pt x="18268" y="6861"/>
                    <a:pt x="15284" y="5772"/>
                  </a:cubicBezTo>
                  <a:cubicBezTo>
                    <a:pt x="10715" y="3994"/>
                    <a:pt x="-1929" y="2541"/>
                    <a:pt x="3694" y="181"/>
                  </a:cubicBezTo>
                  <a:cubicBezTo>
                    <a:pt x="3866" y="109"/>
                    <a:pt x="3694" y="37"/>
                    <a:pt x="3339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1" name="Google Shape;808;p60"/>
            <p:cNvSpPr/>
            <p:nvPr/>
          </p:nvSpPr>
          <p:spPr>
            <a:xfrm>
              <a:off x="0" y="0"/>
              <a:ext cx="397524" cy="90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extrusionOk="0">
                  <a:moveTo>
                    <a:pt x="11041" y="294"/>
                  </a:moveTo>
                  <a:cubicBezTo>
                    <a:pt x="12824" y="294"/>
                    <a:pt x="14461" y="472"/>
                    <a:pt x="15953" y="949"/>
                  </a:cubicBezTo>
                  <a:lnTo>
                    <a:pt x="15953" y="973"/>
                  </a:lnTo>
                  <a:cubicBezTo>
                    <a:pt x="14196" y="1348"/>
                    <a:pt x="12408" y="1535"/>
                    <a:pt x="10622" y="1535"/>
                  </a:cubicBezTo>
                  <a:cubicBezTo>
                    <a:pt x="8955" y="1535"/>
                    <a:pt x="7288" y="1372"/>
                    <a:pt x="5647" y="1045"/>
                  </a:cubicBezTo>
                  <a:cubicBezTo>
                    <a:pt x="5538" y="1021"/>
                    <a:pt x="5538" y="973"/>
                    <a:pt x="5482" y="900"/>
                  </a:cubicBezTo>
                  <a:cubicBezTo>
                    <a:pt x="5482" y="877"/>
                    <a:pt x="5429" y="852"/>
                    <a:pt x="5373" y="804"/>
                  </a:cubicBezTo>
                  <a:cubicBezTo>
                    <a:pt x="6360" y="393"/>
                    <a:pt x="9813" y="345"/>
                    <a:pt x="10691" y="296"/>
                  </a:cubicBezTo>
                  <a:cubicBezTo>
                    <a:pt x="10809" y="295"/>
                    <a:pt x="10925" y="294"/>
                    <a:pt x="11041" y="294"/>
                  </a:cubicBezTo>
                  <a:close/>
                  <a:moveTo>
                    <a:pt x="15844" y="1335"/>
                  </a:moveTo>
                  <a:cubicBezTo>
                    <a:pt x="15569" y="1939"/>
                    <a:pt x="15351" y="2591"/>
                    <a:pt x="15296" y="3244"/>
                  </a:cubicBezTo>
                  <a:cubicBezTo>
                    <a:pt x="15240" y="3268"/>
                    <a:pt x="15240" y="3292"/>
                    <a:pt x="15240" y="3316"/>
                  </a:cubicBezTo>
                  <a:cubicBezTo>
                    <a:pt x="15240" y="3485"/>
                    <a:pt x="15131" y="3654"/>
                    <a:pt x="15131" y="3848"/>
                  </a:cubicBezTo>
                  <a:cubicBezTo>
                    <a:pt x="13570" y="4019"/>
                    <a:pt x="11989" y="4098"/>
                    <a:pt x="10388" y="4098"/>
                  </a:cubicBezTo>
                  <a:cubicBezTo>
                    <a:pt x="9292" y="4098"/>
                    <a:pt x="8186" y="4061"/>
                    <a:pt x="7073" y="3993"/>
                  </a:cubicBezTo>
                  <a:cubicBezTo>
                    <a:pt x="6744" y="3123"/>
                    <a:pt x="6304" y="2229"/>
                    <a:pt x="5757" y="1359"/>
                  </a:cubicBezTo>
                  <a:cubicBezTo>
                    <a:pt x="7360" y="1694"/>
                    <a:pt x="9071" y="1864"/>
                    <a:pt x="10776" y="1864"/>
                  </a:cubicBezTo>
                  <a:cubicBezTo>
                    <a:pt x="12510" y="1864"/>
                    <a:pt x="14240" y="1688"/>
                    <a:pt x="15844" y="1335"/>
                  </a:cubicBezTo>
                  <a:close/>
                  <a:moveTo>
                    <a:pt x="16268" y="3357"/>
                  </a:moveTo>
                  <a:cubicBezTo>
                    <a:pt x="17051" y="3357"/>
                    <a:pt x="17681" y="3513"/>
                    <a:pt x="18311" y="3727"/>
                  </a:cubicBezTo>
                  <a:cubicBezTo>
                    <a:pt x="18311" y="3896"/>
                    <a:pt x="18366" y="4113"/>
                    <a:pt x="18366" y="4283"/>
                  </a:cubicBezTo>
                  <a:cubicBezTo>
                    <a:pt x="18366" y="4862"/>
                    <a:pt x="18531" y="4887"/>
                    <a:pt x="17433" y="5322"/>
                  </a:cubicBezTo>
                  <a:cubicBezTo>
                    <a:pt x="15953" y="5853"/>
                    <a:pt x="14144" y="5949"/>
                    <a:pt x="12280" y="6046"/>
                  </a:cubicBezTo>
                  <a:cubicBezTo>
                    <a:pt x="11733" y="6065"/>
                    <a:pt x="11191" y="6073"/>
                    <a:pt x="10651" y="6073"/>
                  </a:cubicBezTo>
                  <a:cubicBezTo>
                    <a:pt x="8375" y="6073"/>
                    <a:pt x="6142" y="5918"/>
                    <a:pt x="3838" y="5684"/>
                  </a:cubicBezTo>
                  <a:cubicBezTo>
                    <a:pt x="3893" y="5684"/>
                    <a:pt x="4002" y="5660"/>
                    <a:pt x="4002" y="5587"/>
                  </a:cubicBezTo>
                  <a:cubicBezTo>
                    <a:pt x="3838" y="5128"/>
                    <a:pt x="3564" y="4524"/>
                    <a:pt x="3893" y="4089"/>
                  </a:cubicBezTo>
                  <a:cubicBezTo>
                    <a:pt x="4238" y="3672"/>
                    <a:pt x="4954" y="3627"/>
                    <a:pt x="5725" y="3627"/>
                  </a:cubicBezTo>
                  <a:cubicBezTo>
                    <a:pt x="5934" y="3627"/>
                    <a:pt x="6149" y="3630"/>
                    <a:pt x="6360" y="3630"/>
                  </a:cubicBezTo>
                  <a:cubicBezTo>
                    <a:pt x="6524" y="3751"/>
                    <a:pt x="6580" y="3848"/>
                    <a:pt x="6633" y="3968"/>
                  </a:cubicBezTo>
                  <a:cubicBezTo>
                    <a:pt x="6304" y="3920"/>
                    <a:pt x="5922" y="3896"/>
                    <a:pt x="5538" y="3871"/>
                  </a:cubicBezTo>
                  <a:cubicBezTo>
                    <a:pt x="5522" y="3871"/>
                    <a:pt x="5506" y="3870"/>
                    <a:pt x="5493" y="3870"/>
                  </a:cubicBezTo>
                  <a:cubicBezTo>
                    <a:pt x="5200" y="3870"/>
                    <a:pt x="5115" y="4090"/>
                    <a:pt x="5429" y="4113"/>
                  </a:cubicBezTo>
                  <a:cubicBezTo>
                    <a:pt x="7071" y="4322"/>
                    <a:pt x="8744" y="4418"/>
                    <a:pt x="10421" y="4418"/>
                  </a:cubicBezTo>
                  <a:cubicBezTo>
                    <a:pt x="12046" y="4418"/>
                    <a:pt x="13677" y="4328"/>
                    <a:pt x="15296" y="4161"/>
                  </a:cubicBezTo>
                  <a:cubicBezTo>
                    <a:pt x="15323" y="4210"/>
                    <a:pt x="15405" y="4235"/>
                    <a:pt x="15488" y="4235"/>
                  </a:cubicBezTo>
                  <a:cubicBezTo>
                    <a:pt x="15569" y="4235"/>
                    <a:pt x="15652" y="4210"/>
                    <a:pt x="15680" y="4161"/>
                  </a:cubicBezTo>
                  <a:lnTo>
                    <a:pt x="15680" y="4138"/>
                  </a:lnTo>
                  <a:cubicBezTo>
                    <a:pt x="16118" y="4089"/>
                    <a:pt x="16447" y="4041"/>
                    <a:pt x="16776" y="3993"/>
                  </a:cubicBezTo>
                  <a:cubicBezTo>
                    <a:pt x="17181" y="3926"/>
                    <a:pt x="17025" y="3673"/>
                    <a:pt x="16696" y="3673"/>
                  </a:cubicBezTo>
                  <a:cubicBezTo>
                    <a:pt x="16668" y="3673"/>
                    <a:pt x="16641" y="3675"/>
                    <a:pt x="16611" y="3678"/>
                  </a:cubicBezTo>
                  <a:cubicBezTo>
                    <a:pt x="16338" y="3727"/>
                    <a:pt x="16118" y="3751"/>
                    <a:pt x="15844" y="3775"/>
                  </a:cubicBezTo>
                  <a:cubicBezTo>
                    <a:pt x="15844" y="3654"/>
                    <a:pt x="15898" y="3509"/>
                    <a:pt x="15953" y="3364"/>
                  </a:cubicBezTo>
                  <a:cubicBezTo>
                    <a:pt x="16061" y="3359"/>
                    <a:pt x="16166" y="3357"/>
                    <a:pt x="16268" y="3357"/>
                  </a:cubicBezTo>
                  <a:close/>
                  <a:moveTo>
                    <a:pt x="11340" y="0"/>
                  </a:moveTo>
                  <a:cubicBezTo>
                    <a:pt x="10746" y="0"/>
                    <a:pt x="10144" y="19"/>
                    <a:pt x="9540" y="55"/>
                  </a:cubicBezTo>
                  <a:cubicBezTo>
                    <a:pt x="8389" y="127"/>
                    <a:pt x="4715" y="151"/>
                    <a:pt x="4824" y="900"/>
                  </a:cubicBezTo>
                  <a:cubicBezTo>
                    <a:pt x="4824" y="925"/>
                    <a:pt x="4824" y="973"/>
                    <a:pt x="4880" y="973"/>
                  </a:cubicBezTo>
                  <a:lnTo>
                    <a:pt x="4880" y="997"/>
                  </a:lnTo>
                  <a:cubicBezTo>
                    <a:pt x="5209" y="1819"/>
                    <a:pt x="5702" y="2616"/>
                    <a:pt x="6251" y="3413"/>
                  </a:cubicBezTo>
                  <a:cubicBezTo>
                    <a:pt x="5970" y="3382"/>
                    <a:pt x="5674" y="3363"/>
                    <a:pt x="5382" y="3363"/>
                  </a:cubicBezTo>
                  <a:cubicBezTo>
                    <a:pt x="4753" y="3363"/>
                    <a:pt x="4139" y="3448"/>
                    <a:pt x="3729" y="3678"/>
                  </a:cubicBezTo>
                  <a:cubicBezTo>
                    <a:pt x="2906" y="4161"/>
                    <a:pt x="3180" y="5080"/>
                    <a:pt x="3455" y="5611"/>
                  </a:cubicBezTo>
                  <a:cubicBezTo>
                    <a:pt x="3455" y="5684"/>
                    <a:pt x="3509" y="5684"/>
                    <a:pt x="3564" y="5708"/>
                  </a:cubicBezTo>
                  <a:cubicBezTo>
                    <a:pt x="3455" y="5732"/>
                    <a:pt x="3455" y="5853"/>
                    <a:pt x="3673" y="5877"/>
                  </a:cubicBezTo>
                  <a:cubicBezTo>
                    <a:pt x="4058" y="5949"/>
                    <a:pt x="4551" y="6022"/>
                    <a:pt x="5044" y="6070"/>
                  </a:cubicBezTo>
                  <a:lnTo>
                    <a:pt x="5044" y="6287"/>
                  </a:lnTo>
                  <a:cubicBezTo>
                    <a:pt x="4935" y="6287"/>
                    <a:pt x="4935" y="6312"/>
                    <a:pt x="4935" y="6336"/>
                  </a:cubicBezTo>
                  <a:cubicBezTo>
                    <a:pt x="6304" y="7761"/>
                    <a:pt x="4496" y="8631"/>
                    <a:pt x="2633" y="9718"/>
                  </a:cubicBezTo>
                  <a:cubicBezTo>
                    <a:pt x="1316" y="10467"/>
                    <a:pt x="822" y="11240"/>
                    <a:pt x="713" y="12183"/>
                  </a:cubicBezTo>
                  <a:cubicBezTo>
                    <a:pt x="275" y="14912"/>
                    <a:pt x="220" y="17666"/>
                    <a:pt x="0" y="20421"/>
                  </a:cubicBezTo>
                  <a:cubicBezTo>
                    <a:pt x="0" y="20517"/>
                    <a:pt x="55" y="20541"/>
                    <a:pt x="164" y="20566"/>
                  </a:cubicBezTo>
                  <a:cubicBezTo>
                    <a:pt x="164" y="20589"/>
                    <a:pt x="220" y="20638"/>
                    <a:pt x="275" y="20662"/>
                  </a:cubicBezTo>
                  <a:cubicBezTo>
                    <a:pt x="3519" y="21296"/>
                    <a:pt x="6952" y="21600"/>
                    <a:pt x="10374" y="21600"/>
                  </a:cubicBezTo>
                  <a:cubicBezTo>
                    <a:pt x="14122" y="21600"/>
                    <a:pt x="17859" y="21235"/>
                    <a:pt x="21326" y="20541"/>
                  </a:cubicBezTo>
                  <a:cubicBezTo>
                    <a:pt x="21545" y="20469"/>
                    <a:pt x="21600" y="20396"/>
                    <a:pt x="21436" y="20299"/>
                  </a:cubicBezTo>
                  <a:lnTo>
                    <a:pt x="21326" y="20203"/>
                  </a:lnTo>
                  <a:cubicBezTo>
                    <a:pt x="21230" y="20175"/>
                    <a:pt x="21152" y="20163"/>
                    <a:pt x="21072" y="20163"/>
                  </a:cubicBezTo>
                  <a:cubicBezTo>
                    <a:pt x="21015" y="20163"/>
                    <a:pt x="20956" y="20169"/>
                    <a:pt x="20887" y="20179"/>
                  </a:cubicBezTo>
                  <a:cubicBezTo>
                    <a:pt x="19627" y="20421"/>
                    <a:pt x="18311" y="20638"/>
                    <a:pt x="16940" y="20783"/>
                  </a:cubicBezTo>
                  <a:cubicBezTo>
                    <a:pt x="14729" y="21031"/>
                    <a:pt x="12491" y="21153"/>
                    <a:pt x="10256" y="21153"/>
                  </a:cubicBezTo>
                  <a:cubicBezTo>
                    <a:pt x="7057" y="21153"/>
                    <a:pt x="3865" y="20904"/>
                    <a:pt x="769" y="20421"/>
                  </a:cubicBezTo>
                  <a:lnTo>
                    <a:pt x="769" y="20348"/>
                  </a:lnTo>
                  <a:cubicBezTo>
                    <a:pt x="822" y="19237"/>
                    <a:pt x="987" y="18125"/>
                    <a:pt x="1042" y="17014"/>
                  </a:cubicBezTo>
                  <a:cubicBezTo>
                    <a:pt x="1097" y="16531"/>
                    <a:pt x="1097" y="16048"/>
                    <a:pt x="1151" y="15564"/>
                  </a:cubicBezTo>
                  <a:cubicBezTo>
                    <a:pt x="1316" y="14018"/>
                    <a:pt x="713" y="11941"/>
                    <a:pt x="2249" y="10515"/>
                  </a:cubicBezTo>
                  <a:cubicBezTo>
                    <a:pt x="3455" y="9477"/>
                    <a:pt x="8224" y="7616"/>
                    <a:pt x="5538" y="6409"/>
                  </a:cubicBezTo>
                  <a:lnTo>
                    <a:pt x="5538" y="6070"/>
                  </a:lnTo>
                  <a:cubicBezTo>
                    <a:pt x="7154" y="6239"/>
                    <a:pt x="8827" y="6324"/>
                    <a:pt x="10492" y="6324"/>
                  </a:cubicBezTo>
                  <a:cubicBezTo>
                    <a:pt x="12157" y="6324"/>
                    <a:pt x="13815" y="6239"/>
                    <a:pt x="15405" y="6070"/>
                  </a:cubicBezTo>
                  <a:cubicBezTo>
                    <a:pt x="15898" y="6046"/>
                    <a:pt x="16611" y="5974"/>
                    <a:pt x="17214" y="5877"/>
                  </a:cubicBezTo>
                  <a:lnTo>
                    <a:pt x="17489" y="5853"/>
                  </a:lnTo>
                  <a:cubicBezTo>
                    <a:pt x="18091" y="5780"/>
                    <a:pt x="18640" y="5635"/>
                    <a:pt x="18913" y="5442"/>
                  </a:cubicBezTo>
                  <a:cubicBezTo>
                    <a:pt x="19627" y="4959"/>
                    <a:pt x="19189" y="4065"/>
                    <a:pt x="19078" y="3558"/>
                  </a:cubicBezTo>
                  <a:cubicBezTo>
                    <a:pt x="19078" y="3464"/>
                    <a:pt x="18913" y="3428"/>
                    <a:pt x="18737" y="3428"/>
                  </a:cubicBezTo>
                  <a:cubicBezTo>
                    <a:pt x="18687" y="3428"/>
                    <a:pt x="18635" y="3431"/>
                    <a:pt x="18585" y="3437"/>
                  </a:cubicBezTo>
                  <a:cubicBezTo>
                    <a:pt x="17977" y="3231"/>
                    <a:pt x="17248" y="3112"/>
                    <a:pt x="16502" y="3112"/>
                  </a:cubicBezTo>
                  <a:cubicBezTo>
                    <a:pt x="16374" y="3112"/>
                    <a:pt x="16246" y="3115"/>
                    <a:pt x="16118" y="3123"/>
                  </a:cubicBezTo>
                  <a:cubicBezTo>
                    <a:pt x="16391" y="2374"/>
                    <a:pt x="16611" y="1625"/>
                    <a:pt x="16776" y="900"/>
                  </a:cubicBezTo>
                  <a:cubicBezTo>
                    <a:pt x="16776" y="804"/>
                    <a:pt x="16667" y="780"/>
                    <a:pt x="16502" y="755"/>
                  </a:cubicBezTo>
                  <a:cubicBezTo>
                    <a:pt x="16502" y="732"/>
                    <a:pt x="16447" y="707"/>
                    <a:pt x="16391" y="659"/>
                  </a:cubicBezTo>
                  <a:cubicBezTo>
                    <a:pt x="14903" y="185"/>
                    <a:pt x="13163" y="0"/>
                    <a:pt x="1134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2" name="Google Shape;809;p60"/>
            <p:cNvSpPr/>
            <p:nvPr/>
          </p:nvSpPr>
          <p:spPr>
            <a:xfrm>
              <a:off x="38249" y="606153"/>
              <a:ext cx="328045" cy="25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extrusionOk="0">
                  <a:moveTo>
                    <a:pt x="15134" y="0"/>
                  </a:moveTo>
                  <a:cubicBezTo>
                    <a:pt x="10806" y="0"/>
                    <a:pt x="6387" y="341"/>
                    <a:pt x="1731" y="464"/>
                  </a:cubicBezTo>
                  <a:cubicBezTo>
                    <a:pt x="1667" y="464"/>
                    <a:pt x="1533" y="551"/>
                    <a:pt x="1533" y="639"/>
                  </a:cubicBezTo>
                  <a:cubicBezTo>
                    <a:pt x="1533" y="723"/>
                    <a:pt x="1667" y="982"/>
                    <a:pt x="1798" y="982"/>
                  </a:cubicBezTo>
                  <a:cubicBezTo>
                    <a:pt x="4535" y="1416"/>
                    <a:pt x="7367" y="1528"/>
                    <a:pt x="10214" y="1528"/>
                  </a:cubicBezTo>
                  <a:cubicBezTo>
                    <a:pt x="13178" y="1528"/>
                    <a:pt x="16161" y="1408"/>
                    <a:pt x="19066" y="1408"/>
                  </a:cubicBezTo>
                  <a:cubicBezTo>
                    <a:pt x="19500" y="1408"/>
                    <a:pt x="19929" y="1411"/>
                    <a:pt x="20359" y="1416"/>
                  </a:cubicBezTo>
                  <a:lnTo>
                    <a:pt x="20491" y="1416"/>
                  </a:lnTo>
                  <a:cubicBezTo>
                    <a:pt x="20491" y="5476"/>
                    <a:pt x="20822" y="9970"/>
                    <a:pt x="20491" y="13946"/>
                  </a:cubicBezTo>
                  <a:cubicBezTo>
                    <a:pt x="20030" y="18440"/>
                    <a:pt x="18378" y="19302"/>
                    <a:pt x="15604" y="19996"/>
                  </a:cubicBezTo>
                  <a:cubicBezTo>
                    <a:pt x="14116" y="20383"/>
                    <a:pt x="12594" y="20432"/>
                    <a:pt x="11088" y="20432"/>
                  </a:cubicBezTo>
                  <a:cubicBezTo>
                    <a:pt x="10587" y="20432"/>
                    <a:pt x="10087" y="20427"/>
                    <a:pt x="9592" y="20427"/>
                  </a:cubicBezTo>
                  <a:cubicBezTo>
                    <a:pt x="5298" y="20339"/>
                    <a:pt x="1335" y="19562"/>
                    <a:pt x="1072" y="12650"/>
                  </a:cubicBezTo>
                  <a:cubicBezTo>
                    <a:pt x="874" y="8674"/>
                    <a:pt x="1335" y="4786"/>
                    <a:pt x="1204" y="723"/>
                  </a:cubicBezTo>
                  <a:lnTo>
                    <a:pt x="1204" y="639"/>
                  </a:lnTo>
                  <a:cubicBezTo>
                    <a:pt x="1204" y="423"/>
                    <a:pt x="1104" y="314"/>
                    <a:pt x="997" y="314"/>
                  </a:cubicBezTo>
                  <a:cubicBezTo>
                    <a:pt x="889" y="314"/>
                    <a:pt x="774" y="423"/>
                    <a:pt x="741" y="639"/>
                  </a:cubicBezTo>
                  <a:cubicBezTo>
                    <a:pt x="478" y="3059"/>
                    <a:pt x="81" y="6169"/>
                    <a:pt x="15" y="9280"/>
                  </a:cubicBezTo>
                  <a:cubicBezTo>
                    <a:pt x="-52" y="12132"/>
                    <a:pt x="81" y="14983"/>
                    <a:pt x="874" y="17144"/>
                  </a:cubicBezTo>
                  <a:cubicBezTo>
                    <a:pt x="2459" y="21464"/>
                    <a:pt x="6422" y="21376"/>
                    <a:pt x="9592" y="21464"/>
                  </a:cubicBezTo>
                  <a:cubicBezTo>
                    <a:pt x="10421" y="21532"/>
                    <a:pt x="11424" y="21600"/>
                    <a:pt x="12494" y="21600"/>
                  </a:cubicBezTo>
                  <a:cubicBezTo>
                    <a:pt x="14154" y="21600"/>
                    <a:pt x="15979" y="21436"/>
                    <a:pt x="17585" y="20858"/>
                  </a:cubicBezTo>
                  <a:cubicBezTo>
                    <a:pt x="18841" y="20339"/>
                    <a:pt x="19896" y="19562"/>
                    <a:pt x="20624" y="18353"/>
                  </a:cubicBezTo>
                  <a:cubicBezTo>
                    <a:pt x="21548" y="16885"/>
                    <a:pt x="21350" y="14983"/>
                    <a:pt x="21350" y="13168"/>
                  </a:cubicBezTo>
                  <a:cubicBezTo>
                    <a:pt x="21481" y="8934"/>
                    <a:pt x="21350" y="4873"/>
                    <a:pt x="21350" y="639"/>
                  </a:cubicBezTo>
                  <a:cubicBezTo>
                    <a:pt x="21350" y="262"/>
                    <a:pt x="21093" y="52"/>
                    <a:pt x="20868" y="52"/>
                  </a:cubicBezTo>
                  <a:cubicBezTo>
                    <a:pt x="20732" y="52"/>
                    <a:pt x="20607" y="128"/>
                    <a:pt x="20557" y="292"/>
                  </a:cubicBezTo>
                  <a:cubicBezTo>
                    <a:pt x="20557" y="205"/>
                    <a:pt x="20491" y="205"/>
                    <a:pt x="20359" y="205"/>
                  </a:cubicBezTo>
                  <a:cubicBezTo>
                    <a:pt x="18626" y="57"/>
                    <a:pt x="16886" y="0"/>
                    <a:pt x="15134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3" name="Google Shape;810;p60"/>
            <p:cNvSpPr/>
            <p:nvPr/>
          </p:nvSpPr>
          <p:spPr>
            <a:xfrm>
              <a:off x="72720" y="739394"/>
              <a:ext cx="57557" cy="7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32" h="21600" extrusionOk="0">
                  <a:moveTo>
                    <a:pt x="1595" y="0"/>
                  </a:moveTo>
                  <a:cubicBezTo>
                    <a:pt x="1208" y="0"/>
                    <a:pt x="821" y="171"/>
                    <a:pt x="699" y="523"/>
                  </a:cubicBezTo>
                  <a:cubicBezTo>
                    <a:pt x="-2528" y="10458"/>
                    <a:pt x="5860" y="21600"/>
                    <a:pt x="16812" y="21600"/>
                  </a:cubicBezTo>
                  <a:cubicBezTo>
                    <a:pt x="18431" y="21600"/>
                    <a:pt x="19072" y="19195"/>
                    <a:pt x="17138" y="18586"/>
                  </a:cubicBezTo>
                  <a:cubicBezTo>
                    <a:pt x="7794" y="17683"/>
                    <a:pt x="1340" y="10458"/>
                    <a:pt x="2633" y="1122"/>
                  </a:cubicBezTo>
                  <a:cubicBezTo>
                    <a:pt x="2826" y="399"/>
                    <a:pt x="2195" y="0"/>
                    <a:pt x="1595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015" name="Google Shape;811;p60"/>
          <p:cNvSpPr txBox="1"/>
          <p:nvPr/>
        </p:nvSpPr>
        <p:spPr>
          <a:xfrm>
            <a:off x="6216699" y="3064174"/>
            <a:ext cx="2672102" cy="43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65760">
              <a:defRPr sz="1000" b="1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Greaseproof paper</a:t>
            </a:r>
          </a:p>
        </p:txBody>
      </p:sp>
      <p:grpSp>
        <p:nvGrpSpPr>
          <p:cNvPr id="1033" name="Google Shape;812;p60"/>
          <p:cNvGrpSpPr/>
          <p:nvPr/>
        </p:nvGrpSpPr>
        <p:grpSpPr>
          <a:xfrm>
            <a:off x="5167975" y="2843891"/>
            <a:ext cx="1046494" cy="651985"/>
            <a:chOff x="0" y="0"/>
            <a:chExt cx="1046493" cy="651984"/>
          </a:xfrm>
        </p:grpSpPr>
        <p:sp>
          <p:nvSpPr>
            <p:cNvPr id="1016" name="Google Shape;813;p60"/>
            <p:cNvSpPr/>
            <p:nvPr/>
          </p:nvSpPr>
          <p:spPr>
            <a:xfrm>
              <a:off x="76061" y="388026"/>
              <a:ext cx="162965" cy="15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56" y="0"/>
                  </a:moveTo>
                  <a:lnTo>
                    <a:pt x="14221" y="143"/>
                  </a:lnTo>
                  <a:cubicBezTo>
                    <a:pt x="14356" y="285"/>
                    <a:pt x="14623" y="566"/>
                    <a:pt x="14356" y="847"/>
                  </a:cubicBezTo>
                  <a:cubicBezTo>
                    <a:pt x="10599" y="7199"/>
                    <a:pt x="5498" y="12703"/>
                    <a:pt x="0" y="17366"/>
                  </a:cubicBezTo>
                  <a:cubicBezTo>
                    <a:pt x="2148" y="16942"/>
                    <a:pt x="4160" y="16800"/>
                    <a:pt x="6303" y="16376"/>
                  </a:cubicBezTo>
                  <a:cubicBezTo>
                    <a:pt x="6977" y="16376"/>
                    <a:pt x="7244" y="17366"/>
                    <a:pt x="6977" y="17789"/>
                  </a:cubicBezTo>
                  <a:cubicBezTo>
                    <a:pt x="6303" y="19059"/>
                    <a:pt x="6036" y="20330"/>
                    <a:pt x="6036" y="21600"/>
                  </a:cubicBezTo>
                  <a:cubicBezTo>
                    <a:pt x="12611" y="17080"/>
                    <a:pt x="17707" y="11152"/>
                    <a:pt x="21600" y="3673"/>
                  </a:cubicBezTo>
                  <a:cubicBezTo>
                    <a:pt x="19588" y="2826"/>
                    <a:pt x="17440" y="1836"/>
                    <a:pt x="15695" y="709"/>
                  </a:cubicBezTo>
                  <a:cubicBezTo>
                    <a:pt x="15292" y="566"/>
                    <a:pt x="14890" y="143"/>
                    <a:pt x="14356" y="0"/>
                  </a:cubicBezTo>
                  <a:close/>
                </a:path>
              </a:pathLst>
            </a:custGeom>
            <a:solidFill>
              <a:srgbClr val="5BC0C7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7" name="Google Shape;814;p60"/>
            <p:cNvSpPr/>
            <p:nvPr/>
          </p:nvSpPr>
          <p:spPr>
            <a:xfrm>
              <a:off x="442450" y="386524"/>
              <a:ext cx="595931" cy="24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extrusionOk="0">
                  <a:moveTo>
                    <a:pt x="21091" y="0"/>
                  </a:moveTo>
                  <a:cubicBezTo>
                    <a:pt x="21014" y="0"/>
                    <a:pt x="20941" y="44"/>
                    <a:pt x="20867" y="130"/>
                  </a:cubicBezTo>
                  <a:cubicBezTo>
                    <a:pt x="20867" y="219"/>
                    <a:pt x="20831" y="481"/>
                    <a:pt x="20721" y="570"/>
                  </a:cubicBezTo>
                  <a:cubicBezTo>
                    <a:pt x="14278" y="8368"/>
                    <a:pt x="7175" y="13977"/>
                    <a:pt x="183" y="19234"/>
                  </a:cubicBezTo>
                  <a:cubicBezTo>
                    <a:pt x="183" y="20111"/>
                    <a:pt x="147" y="20811"/>
                    <a:pt x="0" y="21600"/>
                  </a:cubicBezTo>
                  <a:cubicBezTo>
                    <a:pt x="3478" y="18534"/>
                    <a:pt x="7103" y="16694"/>
                    <a:pt x="10580" y="13539"/>
                  </a:cubicBezTo>
                  <a:cubicBezTo>
                    <a:pt x="14278" y="10122"/>
                    <a:pt x="17902" y="5650"/>
                    <a:pt x="21527" y="1707"/>
                  </a:cubicBezTo>
                  <a:lnTo>
                    <a:pt x="21527" y="1444"/>
                  </a:lnTo>
                  <a:cubicBezTo>
                    <a:pt x="21600" y="1007"/>
                    <a:pt x="21527" y="481"/>
                    <a:pt x="21343" y="130"/>
                  </a:cubicBezTo>
                  <a:cubicBezTo>
                    <a:pt x="21252" y="44"/>
                    <a:pt x="21170" y="0"/>
                    <a:pt x="21091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8" name="Google Shape;815;p60"/>
            <p:cNvSpPr/>
            <p:nvPr/>
          </p:nvSpPr>
          <p:spPr>
            <a:xfrm>
              <a:off x="426247" y="193070"/>
              <a:ext cx="604579" cy="25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extrusionOk="0">
                  <a:moveTo>
                    <a:pt x="20507" y="0"/>
                  </a:moveTo>
                  <a:cubicBezTo>
                    <a:pt x="20424" y="0"/>
                    <a:pt x="20355" y="88"/>
                    <a:pt x="20317" y="229"/>
                  </a:cubicBezTo>
                  <a:cubicBezTo>
                    <a:pt x="20317" y="300"/>
                    <a:pt x="20414" y="730"/>
                    <a:pt x="20288" y="730"/>
                  </a:cubicBezTo>
                  <a:cubicBezTo>
                    <a:pt x="20261" y="730"/>
                    <a:pt x="20224" y="711"/>
                    <a:pt x="20174" y="667"/>
                  </a:cubicBezTo>
                  <a:cubicBezTo>
                    <a:pt x="13901" y="8428"/>
                    <a:pt x="7094" y="15408"/>
                    <a:pt x="179" y="19245"/>
                  </a:cubicBezTo>
                  <a:cubicBezTo>
                    <a:pt x="179" y="20118"/>
                    <a:pt x="143" y="20815"/>
                    <a:pt x="0" y="21600"/>
                  </a:cubicBezTo>
                  <a:cubicBezTo>
                    <a:pt x="3387" y="18460"/>
                    <a:pt x="6844" y="16367"/>
                    <a:pt x="10229" y="13227"/>
                  </a:cubicBezTo>
                  <a:cubicBezTo>
                    <a:pt x="13866" y="9910"/>
                    <a:pt x="16930" y="7555"/>
                    <a:pt x="20459" y="3630"/>
                  </a:cubicBezTo>
                  <a:cubicBezTo>
                    <a:pt x="20459" y="3545"/>
                    <a:pt x="21600" y="3545"/>
                    <a:pt x="21208" y="1887"/>
                  </a:cubicBezTo>
                  <a:cubicBezTo>
                    <a:pt x="21279" y="1452"/>
                    <a:pt x="20922" y="578"/>
                    <a:pt x="20745" y="229"/>
                  </a:cubicBezTo>
                  <a:cubicBezTo>
                    <a:pt x="20661" y="66"/>
                    <a:pt x="20579" y="0"/>
                    <a:pt x="20507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9" name="Google Shape;816;p60"/>
            <p:cNvSpPr/>
            <p:nvPr/>
          </p:nvSpPr>
          <p:spPr>
            <a:xfrm>
              <a:off x="197509" y="488221"/>
              <a:ext cx="240884" cy="15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6" y="0"/>
                  </a:moveTo>
                  <a:lnTo>
                    <a:pt x="0" y="1010"/>
                  </a:lnTo>
                  <a:cubicBezTo>
                    <a:pt x="3359" y="4466"/>
                    <a:pt x="6626" y="8067"/>
                    <a:pt x="10074" y="11523"/>
                  </a:cubicBezTo>
                  <a:cubicBezTo>
                    <a:pt x="11346" y="12733"/>
                    <a:pt x="18708" y="21600"/>
                    <a:pt x="20714" y="21600"/>
                  </a:cubicBezTo>
                  <a:cubicBezTo>
                    <a:pt x="20858" y="21600"/>
                    <a:pt x="20972" y="21555"/>
                    <a:pt x="21055" y="21459"/>
                  </a:cubicBezTo>
                  <a:cubicBezTo>
                    <a:pt x="21147" y="21173"/>
                    <a:pt x="21328" y="21173"/>
                    <a:pt x="21419" y="21173"/>
                  </a:cubicBezTo>
                  <a:cubicBezTo>
                    <a:pt x="21600" y="19877"/>
                    <a:pt x="21600" y="18722"/>
                    <a:pt x="21600" y="17426"/>
                  </a:cubicBezTo>
                  <a:cubicBezTo>
                    <a:pt x="21147" y="17571"/>
                    <a:pt x="20694" y="17858"/>
                    <a:pt x="20422" y="18003"/>
                  </a:cubicBezTo>
                  <a:lnTo>
                    <a:pt x="20150" y="18003"/>
                  </a:lnTo>
                  <a:cubicBezTo>
                    <a:pt x="20084" y="18208"/>
                    <a:pt x="19975" y="18412"/>
                    <a:pt x="19789" y="18412"/>
                  </a:cubicBezTo>
                  <a:cubicBezTo>
                    <a:pt x="19711" y="18412"/>
                    <a:pt x="19620" y="18376"/>
                    <a:pt x="19514" y="18290"/>
                  </a:cubicBezTo>
                  <a:cubicBezTo>
                    <a:pt x="13160" y="12387"/>
                    <a:pt x="6806" y="6485"/>
                    <a:pt x="636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0" name="Google Shape;817;p60"/>
            <p:cNvSpPr/>
            <p:nvPr/>
          </p:nvSpPr>
          <p:spPr>
            <a:xfrm>
              <a:off x="10288" y="189650"/>
              <a:ext cx="414969" cy="24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extrusionOk="0">
                  <a:moveTo>
                    <a:pt x="1611" y="16596"/>
                  </a:moveTo>
                  <a:cubicBezTo>
                    <a:pt x="1617" y="16627"/>
                    <a:pt x="1631" y="16650"/>
                    <a:pt x="1648" y="16650"/>
                  </a:cubicBezTo>
                  <a:cubicBezTo>
                    <a:pt x="1635" y="16633"/>
                    <a:pt x="1622" y="16616"/>
                    <a:pt x="1611" y="16596"/>
                  </a:cubicBezTo>
                  <a:close/>
                  <a:moveTo>
                    <a:pt x="2576" y="0"/>
                  </a:moveTo>
                  <a:cubicBezTo>
                    <a:pt x="2576" y="91"/>
                    <a:pt x="2576" y="179"/>
                    <a:pt x="2474" y="270"/>
                  </a:cubicBezTo>
                  <a:cubicBezTo>
                    <a:pt x="205" y="4140"/>
                    <a:pt x="-466" y="9540"/>
                    <a:pt x="307" y="14760"/>
                  </a:cubicBezTo>
                  <a:cubicBezTo>
                    <a:pt x="462" y="14760"/>
                    <a:pt x="566" y="14851"/>
                    <a:pt x="514" y="15030"/>
                  </a:cubicBezTo>
                  <a:cubicBezTo>
                    <a:pt x="462" y="15300"/>
                    <a:pt x="462" y="15479"/>
                    <a:pt x="566" y="15749"/>
                  </a:cubicBezTo>
                  <a:cubicBezTo>
                    <a:pt x="594" y="15601"/>
                    <a:pt x="638" y="15533"/>
                    <a:pt x="690" y="15533"/>
                  </a:cubicBezTo>
                  <a:cubicBezTo>
                    <a:pt x="730" y="15533"/>
                    <a:pt x="778" y="15578"/>
                    <a:pt x="823" y="15661"/>
                  </a:cubicBezTo>
                  <a:cubicBezTo>
                    <a:pt x="1069" y="15917"/>
                    <a:pt x="1360" y="16255"/>
                    <a:pt x="1611" y="16596"/>
                  </a:cubicBezTo>
                  <a:cubicBezTo>
                    <a:pt x="1596" y="16545"/>
                    <a:pt x="1596" y="16471"/>
                    <a:pt x="1596" y="16471"/>
                  </a:cubicBezTo>
                  <a:cubicBezTo>
                    <a:pt x="462" y="11969"/>
                    <a:pt x="823" y="6840"/>
                    <a:pt x="2422" y="2791"/>
                  </a:cubicBezTo>
                  <a:cubicBezTo>
                    <a:pt x="2511" y="2631"/>
                    <a:pt x="2622" y="2560"/>
                    <a:pt x="2726" y="2560"/>
                  </a:cubicBezTo>
                  <a:cubicBezTo>
                    <a:pt x="2859" y="2560"/>
                    <a:pt x="2982" y="2677"/>
                    <a:pt x="3040" y="2882"/>
                  </a:cubicBezTo>
                  <a:cubicBezTo>
                    <a:pt x="9175" y="9540"/>
                    <a:pt x="14792" y="15030"/>
                    <a:pt x="20670" y="21600"/>
                  </a:cubicBezTo>
                  <a:cubicBezTo>
                    <a:pt x="20670" y="21148"/>
                    <a:pt x="21030" y="20699"/>
                    <a:pt x="21134" y="20338"/>
                  </a:cubicBezTo>
                  <a:cubicBezTo>
                    <a:pt x="14792" y="14311"/>
                    <a:pt x="8350" y="7380"/>
                    <a:pt x="2576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1" name="Google Shape;818;p60"/>
            <p:cNvSpPr/>
            <p:nvPr/>
          </p:nvSpPr>
          <p:spPr>
            <a:xfrm>
              <a:off x="60880" y="12176"/>
              <a:ext cx="961550" cy="39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01" y="7227"/>
                  </a:moveTo>
                  <a:cubicBezTo>
                    <a:pt x="4601" y="7227"/>
                    <a:pt x="4654" y="7569"/>
                    <a:pt x="4547" y="7672"/>
                  </a:cubicBezTo>
                  <a:cubicBezTo>
                    <a:pt x="3638" y="8277"/>
                    <a:pt x="2683" y="8663"/>
                    <a:pt x="1750" y="9158"/>
                  </a:cubicBezTo>
                  <a:cubicBezTo>
                    <a:pt x="1744" y="9163"/>
                    <a:pt x="1737" y="9165"/>
                    <a:pt x="1731" y="9165"/>
                  </a:cubicBezTo>
                  <a:cubicBezTo>
                    <a:pt x="1657" y="9165"/>
                    <a:pt x="1644" y="8878"/>
                    <a:pt x="1728" y="8828"/>
                  </a:cubicBezTo>
                  <a:cubicBezTo>
                    <a:pt x="2637" y="8277"/>
                    <a:pt x="3547" y="7672"/>
                    <a:pt x="4479" y="7232"/>
                  </a:cubicBezTo>
                  <a:cubicBezTo>
                    <a:pt x="4486" y="7228"/>
                    <a:pt x="4494" y="7227"/>
                    <a:pt x="4501" y="7227"/>
                  </a:cubicBezTo>
                  <a:close/>
                  <a:moveTo>
                    <a:pt x="12105" y="0"/>
                  </a:moveTo>
                  <a:cubicBezTo>
                    <a:pt x="11986" y="0"/>
                    <a:pt x="11863" y="23"/>
                    <a:pt x="11732" y="75"/>
                  </a:cubicBezTo>
                  <a:cubicBezTo>
                    <a:pt x="11391" y="184"/>
                    <a:pt x="11050" y="570"/>
                    <a:pt x="10709" y="845"/>
                  </a:cubicBezTo>
                  <a:cubicBezTo>
                    <a:pt x="7276" y="3487"/>
                    <a:pt x="3797" y="6460"/>
                    <a:pt x="296" y="8718"/>
                  </a:cubicBezTo>
                  <a:cubicBezTo>
                    <a:pt x="296" y="8883"/>
                    <a:pt x="296" y="8937"/>
                    <a:pt x="250" y="8993"/>
                  </a:cubicBezTo>
                  <a:cubicBezTo>
                    <a:pt x="230" y="9026"/>
                    <a:pt x="212" y="9038"/>
                    <a:pt x="197" y="9038"/>
                  </a:cubicBezTo>
                  <a:cubicBezTo>
                    <a:pt x="159" y="9038"/>
                    <a:pt x="136" y="8962"/>
                    <a:pt x="136" y="8883"/>
                  </a:cubicBezTo>
                  <a:cubicBezTo>
                    <a:pt x="113" y="8937"/>
                    <a:pt x="68" y="8937"/>
                    <a:pt x="45" y="8937"/>
                  </a:cubicBezTo>
                  <a:cubicBezTo>
                    <a:pt x="23" y="9049"/>
                    <a:pt x="23" y="9102"/>
                    <a:pt x="23" y="9158"/>
                  </a:cubicBezTo>
                  <a:cubicBezTo>
                    <a:pt x="23" y="9158"/>
                    <a:pt x="23" y="9214"/>
                    <a:pt x="0" y="9214"/>
                  </a:cubicBezTo>
                  <a:lnTo>
                    <a:pt x="0" y="9323"/>
                  </a:lnTo>
                  <a:lnTo>
                    <a:pt x="23" y="9323"/>
                  </a:lnTo>
                  <a:cubicBezTo>
                    <a:pt x="2888" y="13012"/>
                    <a:pt x="5479" y="17857"/>
                    <a:pt x="8322" y="21600"/>
                  </a:cubicBezTo>
                  <a:lnTo>
                    <a:pt x="8344" y="21546"/>
                  </a:lnTo>
                  <a:cubicBezTo>
                    <a:pt x="8364" y="21529"/>
                    <a:pt x="8382" y="21524"/>
                    <a:pt x="8398" y="21524"/>
                  </a:cubicBezTo>
                  <a:cubicBezTo>
                    <a:pt x="8437" y="21524"/>
                    <a:pt x="8465" y="21562"/>
                    <a:pt x="8480" y="21600"/>
                  </a:cubicBezTo>
                  <a:cubicBezTo>
                    <a:pt x="12869" y="17911"/>
                    <a:pt x="17279" y="14443"/>
                    <a:pt x="21600" y="10205"/>
                  </a:cubicBezTo>
                  <a:lnTo>
                    <a:pt x="21554" y="10039"/>
                  </a:lnTo>
                  <a:cubicBezTo>
                    <a:pt x="21543" y="10093"/>
                    <a:pt x="21531" y="10121"/>
                    <a:pt x="21515" y="10121"/>
                  </a:cubicBezTo>
                  <a:cubicBezTo>
                    <a:pt x="21497" y="10121"/>
                    <a:pt x="21474" y="10093"/>
                    <a:pt x="21441" y="10039"/>
                  </a:cubicBezTo>
                  <a:cubicBezTo>
                    <a:pt x="19781" y="8112"/>
                    <a:pt x="18076" y="6185"/>
                    <a:pt x="16393" y="4259"/>
                  </a:cubicBezTo>
                  <a:lnTo>
                    <a:pt x="13869" y="1396"/>
                  </a:lnTo>
                  <a:cubicBezTo>
                    <a:pt x="13255" y="697"/>
                    <a:pt x="12753" y="0"/>
                    <a:pt x="12105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2" name="Google Shape;819;p60"/>
            <p:cNvSpPr/>
            <p:nvPr/>
          </p:nvSpPr>
          <p:spPr>
            <a:xfrm>
              <a:off x="401174" y="249383"/>
              <a:ext cx="604029" cy="35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extrusionOk="0">
                  <a:moveTo>
                    <a:pt x="20771" y="0"/>
                  </a:moveTo>
                  <a:cubicBezTo>
                    <a:pt x="14238" y="4478"/>
                    <a:pt x="7525" y="9082"/>
                    <a:pt x="706" y="12028"/>
                  </a:cubicBezTo>
                  <a:lnTo>
                    <a:pt x="706" y="12088"/>
                  </a:lnTo>
                  <a:cubicBezTo>
                    <a:pt x="-294" y="15033"/>
                    <a:pt x="-187" y="18164"/>
                    <a:pt x="742" y="21048"/>
                  </a:cubicBezTo>
                  <a:cubicBezTo>
                    <a:pt x="849" y="21294"/>
                    <a:pt x="706" y="21416"/>
                    <a:pt x="599" y="21416"/>
                  </a:cubicBezTo>
                  <a:lnTo>
                    <a:pt x="706" y="21600"/>
                  </a:lnTo>
                  <a:cubicBezTo>
                    <a:pt x="884" y="21538"/>
                    <a:pt x="1098" y="21354"/>
                    <a:pt x="1278" y="21294"/>
                  </a:cubicBezTo>
                  <a:cubicBezTo>
                    <a:pt x="1278" y="21145"/>
                    <a:pt x="1343" y="21063"/>
                    <a:pt x="1418" y="21063"/>
                  </a:cubicBezTo>
                  <a:cubicBezTo>
                    <a:pt x="1467" y="21063"/>
                    <a:pt x="1521" y="21098"/>
                    <a:pt x="1563" y="21170"/>
                  </a:cubicBezTo>
                  <a:cubicBezTo>
                    <a:pt x="8346" y="17488"/>
                    <a:pt x="14951" y="13560"/>
                    <a:pt x="21306" y="8100"/>
                  </a:cubicBezTo>
                  <a:cubicBezTo>
                    <a:pt x="20378" y="5829"/>
                    <a:pt x="20164" y="2577"/>
                    <a:pt x="2077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3" name="Google Shape;820;p60"/>
            <p:cNvSpPr/>
            <p:nvPr/>
          </p:nvSpPr>
          <p:spPr>
            <a:xfrm>
              <a:off x="41069" y="229121"/>
              <a:ext cx="377093" cy="3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extrusionOk="0">
                  <a:moveTo>
                    <a:pt x="1248" y="6401"/>
                  </a:moveTo>
                  <a:cubicBezTo>
                    <a:pt x="1266" y="6401"/>
                    <a:pt x="1282" y="6412"/>
                    <a:pt x="1297" y="6440"/>
                  </a:cubicBezTo>
                  <a:cubicBezTo>
                    <a:pt x="2675" y="7728"/>
                    <a:pt x="4168" y="8898"/>
                    <a:pt x="5891" y="9952"/>
                  </a:cubicBezTo>
                  <a:cubicBezTo>
                    <a:pt x="6096" y="10055"/>
                    <a:pt x="5937" y="10253"/>
                    <a:pt x="5817" y="10253"/>
                  </a:cubicBezTo>
                  <a:cubicBezTo>
                    <a:pt x="5804" y="10253"/>
                    <a:pt x="5790" y="10251"/>
                    <a:pt x="5777" y="10244"/>
                  </a:cubicBezTo>
                  <a:cubicBezTo>
                    <a:pt x="4054" y="9249"/>
                    <a:pt x="2445" y="8020"/>
                    <a:pt x="1182" y="6556"/>
                  </a:cubicBezTo>
                  <a:cubicBezTo>
                    <a:pt x="1139" y="6512"/>
                    <a:pt x="1193" y="6401"/>
                    <a:pt x="1248" y="6401"/>
                  </a:cubicBezTo>
                  <a:close/>
                  <a:moveTo>
                    <a:pt x="21339" y="12312"/>
                  </a:moveTo>
                  <a:cubicBezTo>
                    <a:pt x="21360" y="12325"/>
                    <a:pt x="21380" y="12338"/>
                    <a:pt x="21402" y="12351"/>
                  </a:cubicBezTo>
                  <a:cubicBezTo>
                    <a:pt x="21384" y="12332"/>
                    <a:pt x="21362" y="12319"/>
                    <a:pt x="21339" y="12312"/>
                  </a:cubicBezTo>
                  <a:close/>
                  <a:moveTo>
                    <a:pt x="952" y="2225"/>
                  </a:moveTo>
                  <a:cubicBezTo>
                    <a:pt x="4112" y="4390"/>
                    <a:pt x="7328" y="6264"/>
                    <a:pt x="10774" y="7904"/>
                  </a:cubicBezTo>
                  <a:cubicBezTo>
                    <a:pt x="12786" y="8782"/>
                    <a:pt x="14796" y="9541"/>
                    <a:pt x="16691" y="10654"/>
                  </a:cubicBezTo>
                  <a:cubicBezTo>
                    <a:pt x="17553" y="11181"/>
                    <a:pt x="18358" y="11708"/>
                    <a:pt x="19104" y="12351"/>
                  </a:cubicBezTo>
                  <a:cubicBezTo>
                    <a:pt x="19298" y="12449"/>
                    <a:pt x="19126" y="12671"/>
                    <a:pt x="18930" y="12671"/>
                  </a:cubicBezTo>
                  <a:cubicBezTo>
                    <a:pt x="18893" y="12671"/>
                    <a:pt x="18853" y="12663"/>
                    <a:pt x="18817" y="12645"/>
                  </a:cubicBezTo>
                  <a:cubicBezTo>
                    <a:pt x="16232" y="10419"/>
                    <a:pt x="13187" y="9366"/>
                    <a:pt x="10143" y="7961"/>
                  </a:cubicBezTo>
                  <a:cubicBezTo>
                    <a:pt x="10085" y="7904"/>
                    <a:pt x="9913" y="7904"/>
                    <a:pt x="9798" y="7785"/>
                  </a:cubicBezTo>
                  <a:cubicBezTo>
                    <a:pt x="6639" y="6264"/>
                    <a:pt x="3709" y="4508"/>
                    <a:pt x="838" y="2458"/>
                  </a:cubicBezTo>
                  <a:cubicBezTo>
                    <a:pt x="722" y="2458"/>
                    <a:pt x="722" y="2401"/>
                    <a:pt x="838" y="2342"/>
                  </a:cubicBezTo>
                  <a:cubicBezTo>
                    <a:pt x="838" y="2225"/>
                    <a:pt x="894" y="2225"/>
                    <a:pt x="952" y="2225"/>
                  </a:cubicBezTo>
                  <a:close/>
                  <a:moveTo>
                    <a:pt x="16367" y="13214"/>
                  </a:moveTo>
                  <a:cubicBezTo>
                    <a:pt x="16381" y="13214"/>
                    <a:pt x="16394" y="13218"/>
                    <a:pt x="16405" y="13229"/>
                  </a:cubicBezTo>
                  <a:cubicBezTo>
                    <a:pt x="17266" y="13639"/>
                    <a:pt x="18186" y="14166"/>
                    <a:pt x="19048" y="14693"/>
                  </a:cubicBezTo>
                  <a:cubicBezTo>
                    <a:pt x="19200" y="14744"/>
                    <a:pt x="19080" y="14937"/>
                    <a:pt x="18971" y="14937"/>
                  </a:cubicBezTo>
                  <a:cubicBezTo>
                    <a:pt x="18959" y="14937"/>
                    <a:pt x="18944" y="14933"/>
                    <a:pt x="18931" y="14927"/>
                  </a:cubicBezTo>
                  <a:cubicBezTo>
                    <a:pt x="18070" y="14458"/>
                    <a:pt x="17208" y="13874"/>
                    <a:pt x="16347" y="13347"/>
                  </a:cubicBezTo>
                  <a:cubicBezTo>
                    <a:pt x="16254" y="13299"/>
                    <a:pt x="16312" y="13214"/>
                    <a:pt x="16367" y="13214"/>
                  </a:cubicBezTo>
                  <a:close/>
                  <a:moveTo>
                    <a:pt x="12039" y="13580"/>
                  </a:moveTo>
                  <a:cubicBezTo>
                    <a:pt x="14165" y="14693"/>
                    <a:pt x="16405" y="15865"/>
                    <a:pt x="18414" y="17151"/>
                  </a:cubicBezTo>
                  <a:cubicBezTo>
                    <a:pt x="18594" y="17290"/>
                    <a:pt x="18529" y="17498"/>
                    <a:pt x="18380" y="17498"/>
                  </a:cubicBezTo>
                  <a:cubicBezTo>
                    <a:pt x="18340" y="17498"/>
                    <a:pt x="18293" y="17482"/>
                    <a:pt x="18242" y="17445"/>
                  </a:cubicBezTo>
                  <a:cubicBezTo>
                    <a:pt x="16118" y="16391"/>
                    <a:pt x="13934" y="15044"/>
                    <a:pt x="11924" y="13756"/>
                  </a:cubicBezTo>
                  <a:cubicBezTo>
                    <a:pt x="11866" y="13639"/>
                    <a:pt x="11924" y="13580"/>
                    <a:pt x="12039" y="13580"/>
                  </a:cubicBezTo>
                  <a:close/>
                  <a:moveTo>
                    <a:pt x="1527" y="0"/>
                  </a:moveTo>
                  <a:cubicBezTo>
                    <a:pt x="1182" y="586"/>
                    <a:pt x="838" y="1229"/>
                    <a:pt x="607" y="1815"/>
                  </a:cubicBezTo>
                  <a:cubicBezTo>
                    <a:pt x="-140" y="3747"/>
                    <a:pt x="-198" y="5970"/>
                    <a:pt x="435" y="8079"/>
                  </a:cubicBezTo>
                  <a:lnTo>
                    <a:pt x="607" y="8079"/>
                  </a:lnTo>
                  <a:cubicBezTo>
                    <a:pt x="2331" y="9133"/>
                    <a:pt x="4054" y="10303"/>
                    <a:pt x="5605" y="11473"/>
                  </a:cubicBezTo>
                  <a:lnTo>
                    <a:pt x="5719" y="11532"/>
                  </a:lnTo>
                  <a:cubicBezTo>
                    <a:pt x="6352" y="10830"/>
                    <a:pt x="7041" y="10011"/>
                    <a:pt x="7731" y="9190"/>
                  </a:cubicBezTo>
                  <a:cubicBezTo>
                    <a:pt x="7760" y="9161"/>
                    <a:pt x="7801" y="9146"/>
                    <a:pt x="7852" y="9146"/>
                  </a:cubicBezTo>
                  <a:cubicBezTo>
                    <a:pt x="7903" y="9146"/>
                    <a:pt x="7961" y="9161"/>
                    <a:pt x="8017" y="9190"/>
                  </a:cubicBezTo>
                  <a:lnTo>
                    <a:pt x="8075" y="9133"/>
                  </a:lnTo>
                  <a:cubicBezTo>
                    <a:pt x="7041" y="8547"/>
                    <a:pt x="6064" y="7961"/>
                    <a:pt x="5146" y="7377"/>
                  </a:cubicBezTo>
                  <a:cubicBezTo>
                    <a:pt x="4915" y="7201"/>
                    <a:pt x="3250" y="6205"/>
                    <a:pt x="3250" y="6029"/>
                  </a:cubicBezTo>
                  <a:lnTo>
                    <a:pt x="3306" y="5913"/>
                  </a:lnTo>
                  <a:cubicBezTo>
                    <a:pt x="3020" y="5737"/>
                    <a:pt x="2848" y="5619"/>
                    <a:pt x="2561" y="5443"/>
                  </a:cubicBezTo>
                  <a:cubicBezTo>
                    <a:pt x="2421" y="5397"/>
                    <a:pt x="2507" y="5236"/>
                    <a:pt x="2604" y="5236"/>
                  </a:cubicBezTo>
                  <a:cubicBezTo>
                    <a:pt x="2628" y="5236"/>
                    <a:pt x="2653" y="5246"/>
                    <a:pt x="2675" y="5268"/>
                  </a:cubicBezTo>
                  <a:cubicBezTo>
                    <a:pt x="6983" y="7669"/>
                    <a:pt x="10774" y="10127"/>
                    <a:pt x="15543" y="11767"/>
                  </a:cubicBezTo>
                  <a:cubicBezTo>
                    <a:pt x="15900" y="11870"/>
                    <a:pt x="15804" y="12438"/>
                    <a:pt x="15494" y="12438"/>
                  </a:cubicBezTo>
                  <a:cubicBezTo>
                    <a:pt x="15456" y="12438"/>
                    <a:pt x="15414" y="12428"/>
                    <a:pt x="15371" y="12410"/>
                  </a:cubicBezTo>
                  <a:cubicBezTo>
                    <a:pt x="14165" y="12059"/>
                    <a:pt x="13014" y="11591"/>
                    <a:pt x="11866" y="11064"/>
                  </a:cubicBezTo>
                  <a:cubicBezTo>
                    <a:pt x="11866" y="11181"/>
                    <a:pt x="11866" y="11181"/>
                    <a:pt x="11808" y="11240"/>
                  </a:cubicBezTo>
                  <a:cubicBezTo>
                    <a:pt x="11177" y="12410"/>
                    <a:pt x="10430" y="13523"/>
                    <a:pt x="9626" y="14517"/>
                  </a:cubicBezTo>
                  <a:cubicBezTo>
                    <a:pt x="13590" y="16742"/>
                    <a:pt x="17381" y="19201"/>
                    <a:pt x="21288" y="21600"/>
                  </a:cubicBezTo>
                  <a:cubicBezTo>
                    <a:pt x="19334" y="18966"/>
                    <a:pt x="19276" y="15279"/>
                    <a:pt x="20999" y="12469"/>
                  </a:cubicBezTo>
                  <a:cubicBezTo>
                    <a:pt x="21041" y="12386"/>
                    <a:pt x="21168" y="12303"/>
                    <a:pt x="21279" y="12303"/>
                  </a:cubicBezTo>
                  <a:cubicBezTo>
                    <a:pt x="21299" y="12303"/>
                    <a:pt x="21319" y="12306"/>
                    <a:pt x="21339" y="12312"/>
                  </a:cubicBezTo>
                  <a:cubicBezTo>
                    <a:pt x="20038" y="11510"/>
                    <a:pt x="18737" y="10817"/>
                    <a:pt x="17381" y="10011"/>
                  </a:cubicBezTo>
                  <a:cubicBezTo>
                    <a:pt x="12039" y="6791"/>
                    <a:pt x="6697" y="3512"/>
                    <a:pt x="152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4" name="Google Shape;821;p60"/>
            <p:cNvSpPr/>
            <p:nvPr/>
          </p:nvSpPr>
          <p:spPr>
            <a:xfrm>
              <a:off x="-1" y="181564"/>
              <a:ext cx="1046495" cy="47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extrusionOk="0">
                  <a:moveTo>
                    <a:pt x="20842" y="1208"/>
                  </a:moveTo>
                  <a:cubicBezTo>
                    <a:pt x="20904" y="1394"/>
                    <a:pt x="20904" y="1626"/>
                    <a:pt x="20883" y="1859"/>
                  </a:cubicBezTo>
                  <a:lnTo>
                    <a:pt x="20801" y="1859"/>
                  </a:lnTo>
                  <a:cubicBezTo>
                    <a:pt x="16796" y="5802"/>
                    <a:pt x="12832" y="8959"/>
                    <a:pt x="8704" y="11790"/>
                  </a:cubicBezTo>
                  <a:cubicBezTo>
                    <a:pt x="8705" y="11784"/>
                    <a:pt x="8705" y="11774"/>
                    <a:pt x="8705" y="11758"/>
                  </a:cubicBezTo>
                  <a:cubicBezTo>
                    <a:pt x="8705" y="11526"/>
                    <a:pt x="8746" y="11292"/>
                    <a:pt x="8767" y="11107"/>
                  </a:cubicBezTo>
                  <a:lnTo>
                    <a:pt x="8787" y="11060"/>
                  </a:lnTo>
                  <a:cubicBezTo>
                    <a:pt x="8796" y="11065"/>
                    <a:pt x="8804" y="11068"/>
                    <a:pt x="8813" y="11068"/>
                  </a:cubicBezTo>
                  <a:cubicBezTo>
                    <a:pt x="8886" y="11068"/>
                    <a:pt x="8947" y="10902"/>
                    <a:pt x="8910" y="10735"/>
                  </a:cubicBezTo>
                  <a:cubicBezTo>
                    <a:pt x="12984" y="8319"/>
                    <a:pt x="16933" y="4832"/>
                    <a:pt x="20842" y="1208"/>
                  </a:cubicBezTo>
                  <a:close/>
                  <a:moveTo>
                    <a:pt x="1258" y="232"/>
                  </a:moveTo>
                  <a:cubicBezTo>
                    <a:pt x="3644" y="4090"/>
                    <a:pt x="6092" y="7157"/>
                    <a:pt x="8663" y="10829"/>
                  </a:cubicBezTo>
                  <a:cubicBezTo>
                    <a:pt x="8602" y="11060"/>
                    <a:pt x="8602" y="11292"/>
                    <a:pt x="8602" y="11479"/>
                  </a:cubicBezTo>
                  <a:cubicBezTo>
                    <a:pt x="5989" y="8272"/>
                    <a:pt x="3850" y="5298"/>
                    <a:pt x="1443" y="1673"/>
                  </a:cubicBezTo>
                  <a:cubicBezTo>
                    <a:pt x="1405" y="1588"/>
                    <a:pt x="1345" y="1503"/>
                    <a:pt x="1289" y="1503"/>
                  </a:cubicBezTo>
                  <a:cubicBezTo>
                    <a:pt x="1253" y="1503"/>
                    <a:pt x="1220" y="1536"/>
                    <a:pt x="1197" y="1626"/>
                  </a:cubicBezTo>
                  <a:cubicBezTo>
                    <a:pt x="559" y="3717"/>
                    <a:pt x="415" y="6320"/>
                    <a:pt x="867" y="8737"/>
                  </a:cubicBezTo>
                  <a:lnTo>
                    <a:pt x="888" y="8783"/>
                  </a:lnTo>
                  <a:cubicBezTo>
                    <a:pt x="908" y="8806"/>
                    <a:pt x="924" y="8818"/>
                    <a:pt x="937" y="8818"/>
                  </a:cubicBezTo>
                  <a:cubicBezTo>
                    <a:pt x="950" y="8818"/>
                    <a:pt x="960" y="8806"/>
                    <a:pt x="970" y="8783"/>
                  </a:cubicBezTo>
                  <a:cubicBezTo>
                    <a:pt x="1546" y="9759"/>
                    <a:pt x="2163" y="10689"/>
                    <a:pt x="2739" y="11571"/>
                  </a:cubicBezTo>
                  <a:cubicBezTo>
                    <a:pt x="2698" y="11618"/>
                    <a:pt x="2678" y="11758"/>
                    <a:pt x="2616" y="11850"/>
                  </a:cubicBezTo>
                  <a:cubicBezTo>
                    <a:pt x="2081" y="10782"/>
                    <a:pt x="1484" y="9759"/>
                    <a:pt x="888" y="8830"/>
                  </a:cubicBezTo>
                  <a:cubicBezTo>
                    <a:pt x="785" y="8690"/>
                    <a:pt x="661" y="8504"/>
                    <a:pt x="559" y="8319"/>
                  </a:cubicBezTo>
                  <a:cubicBezTo>
                    <a:pt x="553" y="8305"/>
                    <a:pt x="543" y="8299"/>
                    <a:pt x="532" y="8299"/>
                  </a:cubicBezTo>
                  <a:cubicBezTo>
                    <a:pt x="506" y="8299"/>
                    <a:pt x="470" y="8332"/>
                    <a:pt x="456" y="8365"/>
                  </a:cubicBezTo>
                  <a:cubicBezTo>
                    <a:pt x="435" y="8319"/>
                    <a:pt x="415" y="8133"/>
                    <a:pt x="435" y="8040"/>
                  </a:cubicBezTo>
                  <a:cubicBezTo>
                    <a:pt x="456" y="7901"/>
                    <a:pt x="415" y="7854"/>
                    <a:pt x="353" y="7854"/>
                  </a:cubicBezTo>
                  <a:cubicBezTo>
                    <a:pt x="44" y="5158"/>
                    <a:pt x="332" y="2370"/>
                    <a:pt x="1238" y="418"/>
                  </a:cubicBezTo>
                  <a:cubicBezTo>
                    <a:pt x="1258" y="371"/>
                    <a:pt x="1258" y="324"/>
                    <a:pt x="1258" y="232"/>
                  </a:cubicBezTo>
                  <a:close/>
                  <a:moveTo>
                    <a:pt x="1382" y="2184"/>
                  </a:moveTo>
                  <a:cubicBezTo>
                    <a:pt x="3233" y="4972"/>
                    <a:pt x="5146" y="7575"/>
                    <a:pt x="7059" y="10132"/>
                  </a:cubicBezTo>
                  <a:cubicBezTo>
                    <a:pt x="7533" y="10782"/>
                    <a:pt x="8026" y="11339"/>
                    <a:pt x="8478" y="11989"/>
                  </a:cubicBezTo>
                  <a:cubicBezTo>
                    <a:pt x="8467" y="11978"/>
                    <a:pt x="8455" y="11972"/>
                    <a:pt x="8442" y="11972"/>
                  </a:cubicBezTo>
                  <a:cubicBezTo>
                    <a:pt x="8406" y="11972"/>
                    <a:pt x="8365" y="12014"/>
                    <a:pt x="8335" y="12083"/>
                  </a:cubicBezTo>
                  <a:cubicBezTo>
                    <a:pt x="7718" y="14314"/>
                    <a:pt x="7738" y="17289"/>
                    <a:pt x="8437" y="19380"/>
                  </a:cubicBezTo>
                  <a:cubicBezTo>
                    <a:pt x="7039" y="17428"/>
                    <a:pt x="5681" y="15476"/>
                    <a:pt x="4261" y="13709"/>
                  </a:cubicBezTo>
                  <a:cubicBezTo>
                    <a:pt x="4550" y="12920"/>
                    <a:pt x="4797" y="12036"/>
                    <a:pt x="5043" y="11107"/>
                  </a:cubicBezTo>
                  <a:cubicBezTo>
                    <a:pt x="5064" y="11060"/>
                    <a:pt x="5064" y="11060"/>
                    <a:pt x="5064" y="11014"/>
                  </a:cubicBezTo>
                  <a:cubicBezTo>
                    <a:pt x="5475" y="11386"/>
                    <a:pt x="5887" y="11758"/>
                    <a:pt x="6318" y="12036"/>
                  </a:cubicBezTo>
                  <a:cubicBezTo>
                    <a:pt x="6332" y="12051"/>
                    <a:pt x="6345" y="12058"/>
                    <a:pt x="6357" y="12058"/>
                  </a:cubicBezTo>
                  <a:cubicBezTo>
                    <a:pt x="6457" y="12058"/>
                    <a:pt x="6508" y="11608"/>
                    <a:pt x="6380" y="11526"/>
                  </a:cubicBezTo>
                  <a:cubicBezTo>
                    <a:pt x="4673" y="10224"/>
                    <a:pt x="3315" y="8272"/>
                    <a:pt x="1772" y="6366"/>
                  </a:cubicBezTo>
                  <a:cubicBezTo>
                    <a:pt x="1760" y="6348"/>
                    <a:pt x="1749" y="6341"/>
                    <a:pt x="1739" y="6341"/>
                  </a:cubicBezTo>
                  <a:cubicBezTo>
                    <a:pt x="1697" y="6341"/>
                    <a:pt x="1677" y="6469"/>
                    <a:pt x="1710" y="6505"/>
                  </a:cubicBezTo>
                  <a:cubicBezTo>
                    <a:pt x="1814" y="6645"/>
                    <a:pt x="1896" y="6739"/>
                    <a:pt x="1999" y="6878"/>
                  </a:cubicBezTo>
                  <a:lnTo>
                    <a:pt x="1978" y="6971"/>
                  </a:lnTo>
                  <a:cubicBezTo>
                    <a:pt x="1978" y="7110"/>
                    <a:pt x="2574" y="7901"/>
                    <a:pt x="2636" y="8040"/>
                  </a:cubicBezTo>
                  <a:cubicBezTo>
                    <a:pt x="2986" y="8504"/>
                    <a:pt x="3336" y="8969"/>
                    <a:pt x="3706" y="9434"/>
                  </a:cubicBezTo>
                  <a:cubicBezTo>
                    <a:pt x="3768" y="9480"/>
                    <a:pt x="3829" y="9619"/>
                    <a:pt x="3912" y="9666"/>
                  </a:cubicBezTo>
                  <a:cubicBezTo>
                    <a:pt x="4220" y="9992"/>
                    <a:pt x="4529" y="10363"/>
                    <a:pt x="4837" y="10642"/>
                  </a:cubicBezTo>
                  <a:lnTo>
                    <a:pt x="4797" y="10689"/>
                  </a:lnTo>
                  <a:cubicBezTo>
                    <a:pt x="4241" y="13105"/>
                    <a:pt x="3438" y="15058"/>
                    <a:pt x="2431" y="16498"/>
                  </a:cubicBezTo>
                  <a:cubicBezTo>
                    <a:pt x="2472" y="16126"/>
                    <a:pt x="2493" y="15708"/>
                    <a:pt x="2595" y="15290"/>
                  </a:cubicBezTo>
                  <a:cubicBezTo>
                    <a:pt x="2633" y="15115"/>
                    <a:pt x="2600" y="14820"/>
                    <a:pt x="2512" y="14820"/>
                  </a:cubicBezTo>
                  <a:cubicBezTo>
                    <a:pt x="2506" y="14820"/>
                    <a:pt x="2499" y="14822"/>
                    <a:pt x="2493" y="14825"/>
                  </a:cubicBezTo>
                  <a:cubicBezTo>
                    <a:pt x="2163" y="14964"/>
                    <a:pt x="1855" y="15011"/>
                    <a:pt x="1505" y="15103"/>
                  </a:cubicBezTo>
                  <a:cubicBezTo>
                    <a:pt x="2369" y="13570"/>
                    <a:pt x="3130" y="11804"/>
                    <a:pt x="3727" y="9713"/>
                  </a:cubicBezTo>
                  <a:cubicBezTo>
                    <a:pt x="3748" y="9666"/>
                    <a:pt x="3727" y="9527"/>
                    <a:pt x="3706" y="9480"/>
                  </a:cubicBezTo>
                  <a:cubicBezTo>
                    <a:pt x="3686" y="9457"/>
                    <a:pt x="3665" y="9445"/>
                    <a:pt x="3647" y="9445"/>
                  </a:cubicBezTo>
                  <a:cubicBezTo>
                    <a:pt x="3629" y="9445"/>
                    <a:pt x="3614" y="9457"/>
                    <a:pt x="3603" y="9480"/>
                  </a:cubicBezTo>
                  <a:cubicBezTo>
                    <a:pt x="3356" y="10132"/>
                    <a:pt x="3110" y="10782"/>
                    <a:pt x="2883" y="11339"/>
                  </a:cubicBezTo>
                  <a:lnTo>
                    <a:pt x="2842" y="11292"/>
                  </a:lnTo>
                  <a:cubicBezTo>
                    <a:pt x="2287" y="10363"/>
                    <a:pt x="1670" y="9434"/>
                    <a:pt x="1052" y="8598"/>
                  </a:cubicBezTo>
                  <a:lnTo>
                    <a:pt x="991" y="8598"/>
                  </a:lnTo>
                  <a:cubicBezTo>
                    <a:pt x="764" y="6924"/>
                    <a:pt x="785" y="5205"/>
                    <a:pt x="1052" y="3625"/>
                  </a:cubicBezTo>
                  <a:cubicBezTo>
                    <a:pt x="1135" y="3160"/>
                    <a:pt x="1258" y="2649"/>
                    <a:pt x="1382" y="2184"/>
                  </a:cubicBezTo>
                  <a:close/>
                  <a:moveTo>
                    <a:pt x="20122" y="3067"/>
                  </a:moveTo>
                  <a:cubicBezTo>
                    <a:pt x="19751" y="5111"/>
                    <a:pt x="19896" y="7481"/>
                    <a:pt x="20430" y="9248"/>
                  </a:cubicBezTo>
                  <a:cubicBezTo>
                    <a:pt x="16769" y="13430"/>
                    <a:pt x="12963" y="16358"/>
                    <a:pt x="9054" y="19193"/>
                  </a:cubicBezTo>
                  <a:cubicBezTo>
                    <a:pt x="9033" y="19145"/>
                    <a:pt x="9006" y="19124"/>
                    <a:pt x="8981" y="19124"/>
                  </a:cubicBezTo>
                  <a:cubicBezTo>
                    <a:pt x="8934" y="19124"/>
                    <a:pt x="8890" y="19195"/>
                    <a:pt x="8890" y="19286"/>
                  </a:cubicBezTo>
                  <a:cubicBezTo>
                    <a:pt x="8787" y="19380"/>
                    <a:pt x="8663" y="19472"/>
                    <a:pt x="8561" y="19519"/>
                  </a:cubicBezTo>
                  <a:lnTo>
                    <a:pt x="8540" y="19472"/>
                  </a:lnTo>
                  <a:lnTo>
                    <a:pt x="8499" y="19425"/>
                  </a:lnTo>
                  <a:cubicBezTo>
                    <a:pt x="8561" y="19425"/>
                    <a:pt x="8643" y="19286"/>
                    <a:pt x="8582" y="19146"/>
                  </a:cubicBezTo>
                  <a:cubicBezTo>
                    <a:pt x="8046" y="16916"/>
                    <a:pt x="8026" y="14546"/>
                    <a:pt x="8561" y="12315"/>
                  </a:cubicBezTo>
                  <a:lnTo>
                    <a:pt x="8561" y="12268"/>
                  </a:lnTo>
                  <a:cubicBezTo>
                    <a:pt x="12490" y="9992"/>
                    <a:pt x="16358" y="6505"/>
                    <a:pt x="20122" y="3067"/>
                  </a:cubicBezTo>
                  <a:close/>
                  <a:moveTo>
                    <a:pt x="20849" y="9411"/>
                  </a:moveTo>
                  <a:cubicBezTo>
                    <a:pt x="20899" y="9411"/>
                    <a:pt x="20945" y="9434"/>
                    <a:pt x="20986" y="9480"/>
                  </a:cubicBezTo>
                  <a:cubicBezTo>
                    <a:pt x="21089" y="9666"/>
                    <a:pt x="21130" y="9945"/>
                    <a:pt x="21089" y="10177"/>
                  </a:cubicBezTo>
                  <a:lnTo>
                    <a:pt x="21047" y="10224"/>
                  </a:lnTo>
                  <a:cubicBezTo>
                    <a:pt x="19032" y="12315"/>
                    <a:pt x="16871" y="14406"/>
                    <a:pt x="14794" y="16219"/>
                  </a:cubicBezTo>
                  <a:cubicBezTo>
                    <a:pt x="12819" y="17892"/>
                    <a:pt x="11112" y="19472"/>
                    <a:pt x="8972" y="20866"/>
                  </a:cubicBezTo>
                  <a:cubicBezTo>
                    <a:pt x="9014" y="20448"/>
                    <a:pt x="9075" y="19983"/>
                    <a:pt x="9075" y="19612"/>
                  </a:cubicBezTo>
                  <a:cubicBezTo>
                    <a:pt x="13025" y="17102"/>
                    <a:pt x="16995" y="13896"/>
                    <a:pt x="20615" y="9713"/>
                  </a:cubicBezTo>
                  <a:cubicBezTo>
                    <a:pt x="20677" y="9666"/>
                    <a:pt x="20698" y="9619"/>
                    <a:pt x="20698" y="9480"/>
                  </a:cubicBezTo>
                  <a:cubicBezTo>
                    <a:pt x="20749" y="9434"/>
                    <a:pt x="20801" y="9411"/>
                    <a:pt x="20849" y="9411"/>
                  </a:cubicBezTo>
                  <a:close/>
                  <a:moveTo>
                    <a:pt x="4138" y="14081"/>
                  </a:moveTo>
                  <a:cubicBezTo>
                    <a:pt x="5516" y="16173"/>
                    <a:pt x="6956" y="18078"/>
                    <a:pt x="8396" y="19983"/>
                  </a:cubicBezTo>
                  <a:cubicBezTo>
                    <a:pt x="8415" y="20011"/>
                    <a:pt x="8434" y="20022"/>
                    <a:pt x="8454" y="20022"/>
                  </a:cubicBezTo>
                  <a:cubicBezTo>
                    <a:pt x="8501" y="20022"/>
                    <a:pt x="8546" y="19956"/>
                    <a:pt x="8561" y="19890"/>
                  </a:cubicBezTo>
                  <a:lnTo>
                    <a:pt x="8602" y="19890"/>
                  </a:lnTo>
                  <a:lnTo>
                    <a:pt x="8910" y="19704"/>
                  </a:lnTo>
                  <a:cubicBezTo>
                    <a:pt x="8910" y="20122"/>
                    <a:pt x="8890" y="20540"/>
                    <a:pt x="8869" y="20913"/>
                  </a:cubicBezTo>
                  <a:cubicBezTo>
                    <a:pt x="8864" y="20900"/>
                    <a:pt x="8857" y="20894"/>
                    <a:pt x="8849" y="20894"/>
                  </a:cubicBezTo>
                  <a:cubicBezTo>
                    <a:pt x="8826" y="20894"/>
                    <a:pt x="8797" y="20938"/>
                    <a:pt x="8767" y="21006"/>
                  </a:cubicBezTo>
                  <a:cubicBezTo>
                    <a:pt x="8747" y="21036"/>
                    <a:pt x="8721" y="21051"/>
                    <a:pt x="8689" y="21051"/>
                  </a:cubicBezTo>
                  <a:cubicBezTo>
                    <a:pt x="8234" y="21051"/>
                    <a:pt x="6565" y="18190"/>
                    <a:pt x="6278" y="17799"/>
                  </a:cubicBezTo>
                  <a:cubicBezTo>
                    <a:pt x="5495" y="16684"/>
                    <a:pt x="4755" y="15522"/>
                    <a:pt x="3974" y="14406"/>
                  </a:cubicBezTo>
                  <a:lnTo>
                    <a:pt x="4138" y="14081"/>
                  </a:lnTo>
                  <a:close/>
                  <a:moveTo>
                    <a:pt x="1238" y="0"/>
                  </a:moveTo>
                  <a:lnTo>
                    <a:pt x="1197" y="92"/>
                  </a:lnTo>
                  <a:cubicBezTo>
                    <a:pt x="1174" y="41"/>
                    <a:pt x="1145" y="4"/>
                    <a:pt x="1117" y="4"/>
                  </a:cubicBezTo>
                  <a:cubicBezTo>
                    <a:pt x="1094" y="4"/>
                    <a:pt x="1071" y="29"/>
                    <a:pt x="1052" y="92"/>
                  </a:cubicBezTo>
                  <a:cubicBezTo>
                    <a:pt x="65" y="2231"/>
                    <a:pt x="-285" y="5484"/>
                    <a:pt x="250" y="8319"/>
                  </a:cubicBezTo>
                  <a:cubicBezTo>
                    <a:pt x="250" y="8365"/>
                    <a:pt x="270" y="8365"/>
                    <a:pt x="312" y="8365"/>
                  </a:cubicBezTo>
                  <a:lnTo>
                    <a:pt x="332" y="8459"/>
                  </a:lnTo>
                  <a:cubicBezTo>
                    <a:pt x="353" y="8551"/>
                    <a:pt x="374" y="8598"/>
                    <a:pt x="435" y="8598"/>
                  </a:cubicBezTo>
                  <a:cubicBezTo>
                    <a:pt x="435" y="8690"/>
                    <a:pt x="435" y="8690"/>
                    <a:pt x="456" y="8737"/>
                  </a:cubicBezTo>
                  <a:cubicBezTo>
                    <a:pt x="1135" y="9898"/>
                    <a:pt x="1814" y="11153"/>
                    <a:pt x="2533" y="12176"/>
                  </a:cubicBezTo>
                  <a:cubicBezTo>
                    <a:pt x="2061" y="13338"/>
                    <a:pt x="1546" y="14359"/>
                    <a:pt x="970" y="15290"/>
                  </a:cubicBezTo>
                  <a:cubicBezTo>
                    <a:pt x="891" y="15467"/>
                    <a:pt x="888" y="15897"/>
                    <a:pt x="1030" y="15897"/>
                  </a:cubicBezTo>
                  <a:cubicBezTo>
                    <a:pt x="1038" y="15897"/>
                    <a:pt x="1045" y="15896"/>
                    <a:pt x="1052" y="15894"/>
                  </a:cubicBezTo>
                  <a:lnTo>
                    <a:pt x="2287" y="15522"/>
                  </a:lnTo>
                  <a:cubicBezTo>
                    <a:pt x="2204" y="16034"/>
                    <a:pt x="2184" y="16498"/>
                    <a:pt x="2204" y="17102"/>
                  </a:cubicBezTo>
                  <a:cubicBezTo>
                    <a:pt x="2220" y="17247"/>
                    <a:pt x="2274" y="17363"/>
                    <a:pt x="2346" y="17363"/>
                  </a:cubicBezTo>
                  <a:cubicBezTo>
                    <a:pt x="2366" y="17363"/>
                    <a:pt x="2387" y="17355"/>
                    <a:pt x="2410" y="17334"/>
                  </a:cubicBezTo>
                  <a:cubicBezTo>
                    <a:pt x="2986" y="16591"/>
                    <a:pt x="3500" y="15661"/>
                    <a:pt x="3933" y="14593"/>
                  </a:cubicBezTo>
                  <a:cubicBezTo>
                    <a:pt x="4878" y="16266"/>
                    <a:pt x="5887" y="17799"/>
                    <a:pt x="6915" y="19240"/>
                  </a:cubicBezTo>
                  <a:cubicBezTo>
                    <a:pt x="7256" y="19767"/>
                    <a:pt x="8175" y="21600"/>
                    <a:pt x="8705" y="21600"/>
                  </a:cubicBezTo>
                  <a:cubicBezTo>
                    <a:pt x="8783" y="21600"/>
                    <a:pt x="8852" y="21560"/>
                    <a:pt x="8910" y="21471"/>
                  </a:cubicBezTo>
                  <a:cubicBezTo>
                    <a:pt x="8952" y="21377"/>
                    <a:pt x="8972" y="21284"/>
                    <a:pt x="8972" y="21238"/>
                  </a:cubicBezTo>
                  <a:cubicBezTo>
                    <a:pt x="13169" y="18914"/>
                    <a:pt x="17324" y="14825"/>
                    <a:pt x="21212" y="10689"/>
                  </a:cubicBezTo>
                  <a:cubicBezTo>
                    <a:pt x="21253" y="10642"/>
                    <a:pt x="21253" y="10456"/>
                    <a:pt x="21233" y="10363"/>
                  </a:cubicBezTo>
                  <a:cubicBezTo>
                    <a:pt x="21315" y="9945"/>
                    <a:pt x="21253" y="9480"/>
                    <a:pt x="21109" y="9201"/>
                  </a:cubicBezTo>
                  <a:cubicBezTo>
                    <a:pt x="21036" y="9065"/>
                    <a:pt x="20934" y="9024"/>
                    <a:pt x="20842" y="9024"/>
                  </a:cubicBezTo>
                  <a:cubicBezTo>
                    <a:pt x="20778" y="9024"/>
                    <a:pt x="20719" y="9043"/>
                    <a:pt x="20677" y="9062"/>
                  </a:cubicBezTo>
                  <a:cubicBezTo>
                    <a:pt x="20183" y="7157"/>
                    <a:pt x="20081" y="5251"/>
                    <a:pt x="20369" y="3067"/>
                  </a:cubicBezTo>
                  <a:cubicBezTo>
                    <a:pt x="20369" y="2975"/>
                    <a:pt x="20328" y="2928"/>
                    <a:pt x="20307" y="2835"/>
                  </a:cubicBezTo>
                  <a:cubicBezTo>
                    <a:pt x="20513" y="2696"/>
                    <a:pt x="20698" y="2509"/>
                    <a:pt x="20904" y="2323"/>
                  </a:cubicBezTo>
                  <a:cubicBezTo>
                    <a:pt x="20945" y="2323"/>
                    <a:pt x="20986" y="2231"/>
                    <a:pt x="20986" y="2091"/>
                  </a:cubicBezTo>
                  <a:cubicBezTo>
                    <a:pt x="21006" y="2044"/>
                    <a:pt x="21027" y="2044"/>
                    <a:pt x="21027" y="1905"/>
                  </a:cubicBezTo>
                  <a:cubicBezTo>
                    <a:pt x="21027" y="1580"/>
                    <a:pt x="21006" y="1208"/>
                    <a:pt x="20924" y="929"/>
                  </a:cubicBezTo>
                  <a:cubicBezTo>
                    <a:pt x="20961" y="847"/>
                    <a:pt x="20916" y="690"/>
                    <a:pt x="20847" y="690"/>
                  </a:cubicBezTo>
                  <a:cubicBezTo>
                    <a:pt x="20839" y="690"/>
                    <a:pt x="20830" y="691"/>
                    <a:pt x="20821" y="697"/>
                  </a:cubicBezTo>
                  <a:cubicBezTo>
                    <a:pt x="20801" y="790"/>
                    <a:pt x="20801" y="790"/>
                    <a:pt x="20780" y="790"/>
                  </a:cubicBezTo>
                  <a:cubicBezTo>
                    <a:pt x="16892" y="4369"/>
                    <a:pt x="12901" y="7342"/>
                    <a:pt x="8910" y="10410"/>
                  </a:cubicBezTo>
                  <a:cubicBezTo>
                    <a:pt x="8899" y="10356"/>
                    <a:pt x="8879" y="10333"/>
                    <a:pt x="8853" y="10333"/>
                  </a:cubicBezTo>
                  <a:cubicBezTo>
                    <a:pt x="8835" y="10333"/>
                    <a:pt x="8813" y="10344"/>
                    <a:pt x="8787" y="10363"/>
                  </a:cubicBezTo>
                  <a:lnTo>
                    <a:pt x="8767" y="10410"/>
                  </a:lnTo>
                  <a:cubicBezTo>
                    <a:pt x="6195" y="7202"/>
                    <a:pt x="3829" y="3160"/>
                    <a:pt x="1258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5" name="Google Shape;822;p60"/>
            <p:cNvSpPr/>
            <p:nvPr/>
          </p:nvSpPr>
          <p:spPr>
            <a:xfrm>
              <a:off x="56821" y="0"/>
              <a:ext cx="968251" cy="19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extrusionOk="0">
                  <a:moveTo>
                    <a:pt x="12141" y="0"/>
                  </a:moveTo>
                  <a:cubicBezTo>
                    <a:pt x="11974" y="0"/>
                    <a:pt x="11808" y="80"/>
                    <a:pt x="11645" y="261"/>
                  </a:cubicBezTo>
                  <a:cubicBezTo>
                    <a:pt x="9776" y="2357"/>
                    <a:pt x="7929" y="5996"/>
                    <a:pt x="6104" y="8974"/>
                  </a:cubicBezTo>
                  <a:cubicBezTo>
                    <a:pt x="4190" y="11951"/>
                    <a:pt x="2252" y="14820"/>
                    <a:pt x="338" y="18348"/>
                  </a:cubicBezTo>
                  <a:cubicBezTo>
                    <a:pt x="316" y="18348"/>
                    <a:pt x="270" y="18128"/>
                    <a:pt x="248" y="18128"/>
                  </a:cubicBezTo>
                  <a:cubicBezTo>
                    <a:pt x="234" y="18107"/>
                    <a:pt x="220" y="18100"/>
                    <a:pt x="208" y="18100"/>
                  </a:cubicBezTo>
                  <a:cubicBezTo>
                    <a:pt x="78" y="18100"/>
                    <a:pt x="21" y="19058"/>
                    <a:pt x="0" y="19559"/>
                  </a:cubicBezTo>
                  <a:cubicBezTo>
                    <a:pt x="0" y="19782"/>
                    <a:pt x="46" y="19782"/>
                    <a:pt x="90" y="19782"/>
                  </a:cubicBezTo>
                  <a:cubicBezTo>
                    <a:pt x="90" y="19782"/>
                    <a:pt x="113" y="19782"/>
                    <a:pt x="113" y="19671"/>
                  </a:cubicBezTo>
                  <a:cubicBezTo>
                    <a:pt x="135" y="19559"/>
                    <a:pt x="135" y="19451"/>
                    <a:pt x="135" y="19229"/>
                  </a:cubicBezTo>
                  <a:cubicBezTo>
                    <a:pt x="158" y="19121"/>
                    <a:pt x="203" y="19121"/>
                    <a:pt x="225" y="19121"/>
                  </a:cubicBezTo>
                  <a:cubicBezTo>
                    <a:pt x="225" y="19368"/>
                    <a:pt x="251" y="19493"/>
                    <a:pt x="292" y="19493"/>
                  </a:cubicBezTo>
                  <a:cubicBezTo>
                    <a:pt x="306" y="19493"/>
                    <a:pt x="321" y="19479"/>
                    <a:pt x="338" y="19451"/>
                  </a:cubicBezTo>
                  <a:cubicBezTo>
                    <a:pt x="361" y="19229"/>
                    <a:pt x="383" y="19009"/>
                    <a:pt x="383" y="18898"/>
                  </a:cubicBezTo>
                  <a:cubicBezTo>
                    <a:pt x="3852" y="14159"/>
                    <a:pt x="7253" y="8423"/>
                    <a:pt x="10699" y="3019"/>
                  </a:cubicBezTo>
                  <a:cubicBezTo>
                    <a:pt x="11036" y="2577"/>
                    <a:pt x="11374" y="1807"/>
                    <a:pt x="11712" y="1476"/>
                  </a:cubicBezTo>
                  <a:cubicBezTo>
                    <a:pt x="11847" y="1348"/>
                    <a:pt x="11976" y="1288"/>
                    <a:pt x="12100" y="1288"/>
                  </a:cubicBezTo>
                  <a:cubicBezTo>
                    <a:pt x="12722" y="1288"/>
                    <a:pt x="13229" y="2744"/>
                    <a:pt x="13829" y="4123"/>
                  </a:cubicBezTo>
                  <a:lnTo>
                    <a:pt x="16329" y="9858"/>
                  </a:lnTo>
                  <a:cubicBezTo>
                    <a:pt x="17996" y="13716"/>
                    <a:pt x="19685" y="17575"/>
                    <a:pt x="21330" y="21436"/>
                  </a:cubicBezTo>
                  <a:cubicBezTo>
                    <a:pt x="21352" y="21544"/>
                    <a:pt x="21375" y="21600"/>
                    <a:pt x="21394" y="21600"/>
                  </a:cubicBezTo>
                  <a:cubicBezTo>
                    <a:pt x="21414" y="21600"/>
                    <a:pt x="21431" y="21544"/>
                    <a:pt x="21442" y="21436"/>
                  </a:cubicBezTo>
                  <a:cubicBezTo>
                    <a:pt x="21532" y="21325"/>
                    <a:pt x="21600" y="20663"/>
                    <a:pt x="21488" y="20332"/>
                  </a:cubicBezTo>
                  <a:cubicBezTo>
                    <a:pt x="19573" y="15921"/>
                    <a:pt x="17659" y="11512"/>
                    <a:pt x="15767" y="7100"/>
                  </a:cubicBezTo>
                  <a:cubicBezTo>
                    <a:pt x="14713" y="4666"/>
                    <a:pt x="13396" y="0"/>
                    <a:pt x="12141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6" name="Google Shape;823;p60"/>
            <p:cNvSpPr/>
            <p:nvPr/>
          </p:nvSpPr>
          <p:spPr>
            <a:xfrm>
              <a:off x="438596" y="366677"/>
              <a:ext cx="503040" cy="19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21354" y="0"/>
                  </a:moveTo>
                  <a:cubicBezTo>
                    <a:pt x="21342" y="0"/>
                    <a:pt x="21329" y="4"/>
                    <a:pt x="21316" y="11"/>
                  </a:cubicBezTo>
                  <a:cubicBezTo>
                    <a:pt x="14223" y="7392"/>
                    <a:pt x="7129" y="14204"/>
                    <a:pt x="79" y="21130"/>
                  </a:cubicBezTo>
                  <a:cubicBezTo>
                    <a:pt x="-37" y="21231"/>
                    <a:pt x="-15" y="21600"/>
                    <a:pt x="83" y="21600"/>
                  </a:cubicBezTo>
                  <a:cubicBezTo>
                    <a:pt x="94" y="21600"/>
                    <a:pt x="108" y="21596"/>
                    <a:pt x="121" y="21582"/>
                  </a:cubicBezTo>
                  <a:cubicBezTo>
                    <a:pt x="7303" y="15226"/>
                    <a:pt x="14395" y="8185"/>
                    <a:pt x="21403" y="807"/>
                  </a:cubicBezTo>
                  <a:cubicBezTo>
                    <a:pt x="21563" y="595"/>
                    <a:pt x="21502" y="0"/>
                    <a:pt x="21354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7" name="Google Shape;824;p60"/>
            <p:cNvSpPr/>
            <p:nvPr/>
          </p:nvSpPr>
          <p:spPr>
            <a:xfrm>
              <a:off x="614921" y="350217"/>
              <a:ext cx="313996" cy="11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extrusionOk="0">
                  <a:moveTo>
                    <a:pt x="21230" y="0"/>
                  </a:moveTo>
                  <a:cubicBezTo>
                    <a:pt x="21200" y="0"/>
                    <a:pt x="21165" y="24"/>
                    <a:pt x="21132" y="73"/>
                  </a:cubicBezTo>
                  <a:cubicBezTo>
                    <a:pt x="14078" y="6980"/>
                    <a:pt x="7095" y="13693"/>
                    <a:pt x="43" y="20794"/>
                  </a:cubicBezTo>
                  <a:cubicBezTo>
                    <a:pt x="-18" y="21121"/>
                    <a:pt x="-27" y="21600"/>
                    <a:pt x="106" y="21600"/>
                  </a:cubicBezTo>
                  <a:cubicBezTo>
                    <a:pt x="128" y="21600"/>
                    <a:pt x="152" y="21588"/>
                    <a:pt x="180" y="21558"/>
                  </a:cubicBezTo>
                  <a:cubicBezTo>
                    <a:pt x="7233" y="15038"/>
                    <a:pt x="14217" y="8131"/>
                    <a:pt x="21270" y="1224"/>
                  </a:cubicBezTo>
                  <a:cubicBezTo>
                    <a:pt x="21573" y="1054"/>
                    <a:pt x="21451" y="0"/>
                    <a:pt x="2123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8" name="Google Shape;825;p60"/>
            <p:cNvSpPr/>
            <p:nvPr/>
          </p:nvSpPr>
          <p:spPr>
            <a:xfrm>
              <a:off x="800082" y="316979"/>
              <a:ext cx="127000" cy="5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extrusionOk="0">
                  <a:moveTo>
                    <a:pt x="20933" y="0"/>
                  </a:moveTo>
                  <a:cubicBezTo>
                    <a:pt x="20868" y="0"/>
                    <a:pt x="20804" y="27"/>
                    <a:pt x="20734" y="80"/>
                  </a:cubicBezTo>
                  <a:cubicBezTo>
                    <a:pt x="14088" y="8097"/>
                    <a:pt x="7270" y="14848"/>
                    <a:pt x="113" y="20748"/>
                  </a:cubicBezTo>
                  <a:cubicBezTo>
                    <a:pt x="-59" y="20748"/>
                    <a:pt x="-59" y="21600"/>
                    <a:pt x="285" y="21600"/>
                  </a:cubicBezTo>
                  <a:cubicBezTo>
                    <a:pt x="7609" y="18218"/>
                    <a:pt x="14771" y="10627"/>
                    <a:pt x="21245" y="1771"/>
                  </a:cubicBezTo>
                  <a:cubicBezTo>
                    <a:pt x="21541" y="1039"/>
                    <a:pt x="21326" y="0"/>
                    <a:pt x="20933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9" name="Google Shape;826;p60"/>
            <p:cNvSpPr/>
            <p:nvPr/>
          </p:nvSpPr>
          <p:spPr>
            <a:xfrm>
              <a:off x="430561" y="392980"/>
              <a:ext cx="311737" cy="9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extrusionOk="0">
                  <a:moveTo>
                    <a:pt x="21300" y="0"/>
                  </a:moveTo>
                  <a:cubicBezTo>
                    <a:pt x="21287" y="0"/>
                    <a:pt x="21269" y="7"/>
                    <a:pt x="21254" y="28"/>
                  </a:cubicBezTo>
                  <a:cubicBezTo>
                    <a:pt x="14070" y="6919"/>
                    <a:pt x="7027" y="14042"/>
                    <a:pt x="52" y="21157"/>
                  </a:cubicBezTo>
                  <a:cubicBezTo>
                    <a:pt x="-18" y="21382"/>
                    <a:pt x="-18" y="21600"/>
                    <a:pt x="52" y="21600"/>
                  </a:cubicBezTo>
                  <a:cubicBezTo>
                    <a:pt x="7095" y="15376"/>
                    <a:pt x="14279" y="8478"/>
                    <a:pt x="21324" y="1138"/>
                  </a:cubicBezTo>
                  <a:cubicBezTo>
                    <a:pt x="21582" y="1138"/>
                    <a:pt x="21483" y="0"/>
                    <a:pt x="2130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0" name="Google Shape;827;p60"/>
            <p:cNvSpPr/>
            <p:nvPr/>
          </p:nvSpPr>
          <p:spPr>
            <a:xfrm>
              <a:off x="415981" y="487230"/>
              <a:ext cx="130540" cy="3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extrusionOk="0">
                  <a:moveTo>
                    <a:pt x="20800" y="0"/>
                  </a:moveTo>
                  <a:cubicBezTo>
                    <a:pt x="13876" y="3968"/>
                    <a:pt x="6785" y="11366"/>
                    <a:pt x="189" y="20469"/>
                  </a:cubicBezTo>
                  <a:cubicBezTo>
                    <a:pt x="-139" y="21043"/>
                    <a:pt x="28" y="21600"/>
                    <a:pt x="189" y="21600"/>
                  </a:cubicBezTo>
                  <a:cubicBezTo>
                    <a:pt x="6952" y="14220"/>
                    <a:pt x="14042" y="7380"/>
                    <a:pt x="20966" y="2837"/>
                  </a:cubicBezTo>
                  <a:cubicBezTo>
                    <a:pt x="21461" y="1706"/>
                    <a:pt x="21294" y="0"/>
                    <a:pt x="2080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1" name="Google Shape;828;p60"/>
            <p:cNvSpPr/>
            <p:nvPr/>
          </p:nvSpPr>
          <p:spPr>
            <a:xfrm>
              <a:off x="136099" y="143788"/>
              <a:ext cx="129817" cy="3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extrusionOk="0">
                  <a:moveTo>
                    <a:pt x="20322" y="0"/>
                  </a:moveTo>
                  <a:cubicBezTo>
                    <a:pt x="20239" y="0"/>
                    <a:pt x="20151" y="58"/>
                    <a:pt x="20063" y="193"/>
                  </a:cubicBezTo>
                  <a:cubicBezTo>
                    <a:pt x="13356" y="4466"/>
                    <a:pt x="6813" y="11782"/>
                    <a:pt x="436" y="17865"/>
                  </a:cubicBezTo>
                  <a:cubicBezTo>
                    <a:pt x="-318" y="18443"/>
                    <a:pt x="43" y="21600"/>
                    <a:pt x="488" y="21600"/>
                  </a:cubicBezTo>
                  <a:cubicBezTo>
                    <a:pt x="529" y="21600"/>
                    <a:pt x="565" y="21581"/>
                    <a:pt x="601" y="21523"/>
                  </a:cubicBezTo>
                  <a:cubicBezTo>
                    <a:pt x="7144" y="16036"/>
                    <a:pt x="14011" y="11782"/>
                    <a:pt x="20554" y="4466"/>
                  </a:cubicBezTo>
                  <a:cubicBezTo>
                    <a:pt x="21282" y="3927"/>
                    <a:pt x="20972" y="0"/>
                    <a:pt x="20322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2" name="Google Shape;829;p60"/>
            <p:cNvSpPr/>
            <p:nvPr/>
          </p:nvSpPr>
          <p:spPr>
            <a:xfrm>
              <a:off x="61624" y="339798"/>
              <a:ext cx="84985" cy="6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353" y="0"/>
                  </a:moveTo>
                  <a:cubicBezTo>
                    <a:pt x="116" y="0"/>
                    <a:pt x="-121" y="622"/>
                    <a:pt x="69" y="871"/>
                  </a:cubicBezTo>
                  <a:cubicBezTo>
                    <a:pt x="5569" y="9079"/>
                    <a:pt x="12580" y="15972"/>
                    <a:pt x="20088" y="21548"/>
                  </a:cubicBezTo>
                  <a:cubicBezTo>
                    <a:pt x="20143" y="21590"/>
                    <a:pt x="20207" y="21600"/>
                    <a:pt x="20262" y="21600"/>
                  </a:cubicBezTo>
                  <a:cubicBezTo>
                    <a:pt x="20784" y="21600"/>
                    <a:pt x="21479" y="20491"/>
                    <a:pt x="20586" y="19911"/>
                  </a:cubicBezTo>
                  <a:cubicBezTo>
                    <a:pt x="13078" y="14003"/>
                    <a:pt x="6573" y="7442"/>
                    <a:pt x="567" y="218"/>
                  </a:cubicBezTo>
                  <a:cubicBezTo>
                    <a:pt x="503" y="62"/>
                    <a:pt x="432" y="0"/>
                    <a:pt x="353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034" name="Google Shape;830;p60"/>
          <p:cNvSpPr txBox="1"/>
          <p:nvPr/>
        </p:nvSpPr>
        <p:spPr>
          <a:xfrm>
            <a:off x="6216699" y="4236349"/>
            <a:ext cx="2672102" cy="43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585215">
              <a:defRPr sz="1600" b="1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r>
              <a:t>Gloves</a:t>
            </a:r>
          </a:p>
        </p:txBody>
      </p:sp>
      <p:grpSp>
        <p:nvGrpSpPr>
          <p:cNvPr id="1052" name="Google Shape;831;p60"/>
          <p:cNvGrpSpPr/>
          <p:nvPr/>
        </p:nvGrpSpPr>
        <p:grpSpPr>
          <a:xfrm>
            <a:off x="5167975" y="4016066"/>
            <a:ext cx="1046494" cy="651985"/>
            <a:chOff x="0" y="0"/>
            <a:chExt cx="1046493" cy="651984"/>
          </a:xfrm>
        </p:grpSpPr>
        <p:sp>
          <p:nvSpPr>
            <p:cNvPr id="1035" name="Google Shape;832;p60"/>
            <p:cNvSpPr/>
            <p:nvPr/>
          </p:nvSpPr>
          <p:spPr>
            <a:xfrm>
              <a:off x="76061" y="388026"/>
              <a:ext cx="162965" cy="15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56" y="0"/>
                  </a:moveTo>
                  <a:lnTo>
                    <a:pt x="14221" y="143"/>
                  </a:lnTo>
                  <a:cubicBezTo>
                    <a:pt x="14356" y="285"/>
                    <a:pt x="14623" y="566"/>
                    <a:pt x="14356" y="847"/>
                  </a:cubicBezTo>
                  <a:cubicBezTo>
                    <a:pt x="10599" y="7199"/>
                    <a:pt x="5498" y="12703"/>
                    <a:pt x="0" y="17366"/>
                  </a:cubicBezTo>
                  <a:cubicBezTo>
                    <a:pt x="2148" y="16942"/>
                    <a:pt x="4160" y="16800"/>
                    <a:pt x="6303" y="16376"/>
                  </a:cubicBezTo>
                  <a:cubicBezTo>
                    <a:pt x="6977" y="16376"/>
                    <a:pt x="7244" y="17366"/>
                    <a:pt x="6977" y="17789"/>
                  </a:cubicBezTo>
                  <a:cubicBezTo>
                    <a:pt x="6303" y="19059"/>
                    <a:pt x="6036" y="20330"/>
                    <a:pt x="6036" y="21600"/>
                  </a:cubicBezTo>
                  <a:cubicBezTo>
                    <a:pt x="12611" y="17080"/>
                    <a:pt x="17707" y="11152"/>
                    <a:pt x="21600" y="3673"/>
                  </a:cubicBezTo>
                  <a:cubicBezTo>
                    <a:pt x="19588" y="2826"/>
                    <a:pt x="17440" y="1836"/>
                    <a:pt x="15695" y="709"/>
                  </a:cubicBezTo>
                  <a:cubicBezTo>
                    <a:pt x="15292" y="566"/>
                    <a:pt x="14890" y="143"/>
                    <a:pt x="14356" y="0"/>
                  </a:cubicBezTo>
                  <a:close/>
                </a:path>
              </a:pathLst>
            </a:custGeom>
            <a:solidFill>
              <a:srgbClr val="5BC0C7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6" name="Google Shape;833;p60"/>
            <p:cNvSpPr/>
            <p:nvPr/>
          </p:nvSpPr>
          <p:spPr>
            <a:xfrm>
              <a:off x="442450" y="386524"/>
              <a:ext cx="595931" cy="24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extrusionOk="0">
                  <a:moveTo>
                    <a:pt x="21091" y="0"/>
                  </a:moveTo>
                  <a:cubicBezTo>
                    <a:pt x="21014" y="0"/>
                    <a:pt x="20941" y="44"/>
                    <a:pt x="20867" y="130"/>
                  </a:cubicBezTo>
                  <a:cubicBezTo>
                    <a:pt x="20867" y="219"/>
                    <a:pt x="20831" y="481"/>
                    <a:pt x="20721" y="570"/>
                  </a:cubicBezTo>
                  <a:cubicBezTo>
                    <a:pt x="14278" y="8368"/>
                    <a:pt x="7175" y="13977"/>
                    <a:pt x="183" y="19234"/>
                  </a:cubicBezTo>
                  <a:cubicBezTo>
                    <a:pt x="183" y="20111"/>
                    <a:pt x="147" y="20811"/>
                    <a:pt x="0" y="21600"/>
                  </a:cubicBezTo>
                  <a:cubicBezTo>
                    <a:pt x="3478" y="18534"/>
                    <a:pt x="7103" y="16694"/>
                    <a:pt x="10580" y="13539"/>
                  </a:cubicBezTo>
                  <a:cubicBezTo>
                    <a:pt x="14278" y="10122"/>
                    <a:pt x="17902" y="5650"/>
                    <a:pt x="21527" y="1707"/>
                  </a:cubicBezTo>
                  <a:lnTo>
                    <a:pt x="21527" y="1444"/>
                  </a:lnTo>
                  <a:cubicBezTo>
                    <a:pt x="21600" y="1007"/>
                    <a:pt x="21527" y="481"/>
                    <a:pt x="21343" y="130"/>
                  </a:cubicBezTo>
                  <a:cubicBezTo>
                    <a:pt x="21252" y="44"/>
                    <a:pt x="21170" y="0"/>
                    <a:pt x="21091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7" name="Google Shape;834;p60"/>
            <p:cNvSpPr/>
            <p:nvPr/>
          </p:nvSpPr>
          <p:spPr>
            <a:xfrm>
              <a:off x="426247" y="193070"/>
              <a:ext cx="604579" cy="25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extrusionOk="0">
                  <a:moveTo>
                    <a:pt x="20507" y="0"/>
                  </a:moveTo>
                  <a:cubicBezTo>
                    <a:pt x="20424" y="0"/>
                    <a:pt x="20355" y="88"/>
                    <a:pt x="20317" y="229"/>
                  </a:cubicBezTo>
                  <a:cubicBezTo>
                    <a:pt x="20317" y="300"/>
                    <a:pt x="20414" y="730"/>
                    <a:pt x="20288" y="730"/>
                  </a:cubicBezTo>
                  <a:cubicBezTo>
                    <a:pt x="20261" y="730"/>
                    <a:pt x="20224" y="711"/>
                    <a:pt x="20174" y="667"/>
                  </a:cubicBezTo>
                  <a:cubicBezTo>
                    <a:pt x="13901" y="8428"/>
                    <a:pt x="7094" y="15408"/>
                    <a:pt x="179" y="19245"/>
                  </a:cubicBezTo>
                  <a:cubicBezTo>
                    <a:pt x="179" y="20118"/>
                    <a:pt x="143" y="20815"/>
                    <a:pt x="0" y="21600"/>
                  </a:cubicBezTo>
                  <a:cubicBezTo>
                    <a:pt x="3387" y="18460"/>
                    <a:pt x="6844" y="16367"/>
                    <a:pt x="10229" y="13227"/>
                  </a:cubicBezTo>
                  <a:cubicBezTo>
                    <a:pt x="13866" y="9910"/>
                    <a:pt x="16930" y="7555"/>
                    <a:pt x="20459" y="3630"/>
                  </a:cubicBezTo>
                  <a:cubicBezTo>
                    <a:pt x="20459" y="3545"/>
                    <a:pt x="21600" y="3545"/>
                    <a:pt x="21208" y="1887"/>
                  </a:cubicBezTo>
                  <a:cubicBezTo>
                    <a:pt x="21279" y="1452"/>
                    <a:pt x="20922" y="578"/>
                    <a:pt x="20745" y="229"/>
                  </a:cubicBezTo>
                  <a:cubicBezTo>
                    <a:pt x="20661" y="66"/>
                    <a:pt x="20579" y="0"/>
                    <a:pt x="20507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8" name="Google Shape;835;p60"/>
            <p:cNvSpPr/>
            <p:nvPr/>
          </p:nvSpPr>
          <p:spPr>
            <a:xfrm>
              <a:off x="197509" y="488221"/>
              <a:ext cx="240884" cy="15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6" y="0"/>
                  </a:moveTo>
                  <a:lnTo>
                    <a:pt x="0" y="1010"/>
                  </a:lnTo>
                  <a:cubicBezTo>
                    <a:pt x="3359" y="4466"/>
                    <a:pt x="6626" y="8067"/>
                    <a:pt x="10074" y="11523"/>
                  </a:cubicBezTo>
                  <a:cubicBezTo>
                    <a:pt x="11346" y="12733"/>
                    <a:pt x="18708" y="21600"/>
                    <a:pt x="20714" y="21600"/>
                  </a:cubicBezTo>
                  <a:cubicBezTo>
                    <a:pt x="20858" y="21600"/>
                    <a:pt x="20972" y="21555"/>
                    <a:pt x="21055" y="21459"/>
                  </a:cubicBezTo>
                  <a:cubicBezTo>
                    <a:pt x="21147" y="21173"/>
                    <a:pt x="21328" y="21173"/>
                    <a:pt x="21419" y="21173"/>
                  </a:cubicBezTo>
                  <a:cubicBezTo>
                    <a:pt x="21600" y="19877"/>
                    <a:pt x="21600" y="18722"/>
                    <a:pt x="21600" y="17426"/>
                  </a:cubicBezTo>
                  <a:cubicBezTo>
                    <a:pt x="21147" y="17571"/>
                    <a:pt x="20694" y="17858"/>
                    <a:pt x="20422" y="18003"/>
                  </a:cubicBezTo>
                  <a:lnTo>
                    <a:pt x="20150" y="18003"/>
                  </a:lnTo>
                  <a:cubicBezTo>
                    <a:pt x="20084" y="18208"/>
                    <a:pt x="19975" y="18412"/>
                    <a:pt x="19789" y="18412"/>
                  </a:cubicBezTo>
                  <a:cubicBezTo>
                    <a:pt x="19711" y="18412"/>
                    <a:pt x="19620" y="18376"/>
                    <a:pt x="19514" y="18290"/>
                  </a:cubicBezTo>
                  <a:cubicBezTo>
                    <a:pt x="13160" y="12387"/>
                    <a:pt x="6806" y="6485"/>
                    <a:pt x="636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9" name="Google Shape;836;p60"/>
            <p:cNvSpPr/>
            <p:nvPr/>
          </p:nvSpPr>
          <p:spPr>
            <a:xfrm>
              <a:off x="10288" y="189650"/>
              <a:ext cx="414969" cy="24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extrusionOk="0">
                  <a:moveTo>
                    <a:pt x="1611" y="16596"/>
                  </a:moveTo>
                  <a:cubicBezTo>
                    <a:pt x="1617" y="16627"/>
                    <a:pt x="1631" y="16650"/>
                    <a:pt x="1648" y="16650"/>
                  </a:cubicBezTo>
                  <a:cubicBezTo>
                    <a:pt x="1635" y="16633"/>
                    <a:pt x="1622" y="16616"/>
                    <a:pt x="1611" y="16596"/>
                  </a:cubicBezTo>
                  <a:close/>
                  <a:moveTo>
                    <a:pt x="2576" y="0"/>
                  </a:moveTo>
                  <a:cubicBezTo>
                    <a:pt x="2576" y="91"/>
                    <a:pt x="2576" y="179"/>
                    <a:pt x="2474" y="270"/>
                  </a:cubicBezTo>
                  <a:cubicBezTo>
                    <a:pt x="205" y="4140"/>
                    <a:pt x="-466" y="9540"/>
                    <a:pt x="307" y="14760"/>
                  </a:cubicBezTo>
                  <a:cubicBezTo>
                    <a:pt x="462" y="14760"/>
                    <a:pt x="566" y="14851"/>
                    <a:pt x="514" y="15030"/>
                  </a:cubicBezTo>
                  <a:cubicBezTo>
                    <a:pt x="462" y="15300"/>
                    <a:pt x="462" y="15479"/>
                    <a:pt x="566" y="15749"/>
                  </a:cubicBezTo>
                  <a:cubicBezTo>
                    <a:pt x="594" y="15601"/>
                    <a:pt x="638" y="15533"/>
                    <a:pt x="690" y="15533"/>
                  </a:cubicBezTo>
                  <a:cubicBezTo>
                    <a:pt x="730" y="15533"/>
                    <a:pt x="778" y="15578"/>
                    <a:pt x="823" y="15661"/>
                  </a:cubicBezTo>
                  <a:cubicBezTo>
                    <a:pt x="1069" y="15917"/>
                    <a:pt x="1360" y="16255"/>
                    <a:pt x="1611" y="16596"/>
                  </a:cubicBezTo>
                  <a:cubicBezTo>
                    <a:pt x="1596" y="16545"/>
                    <a:pt x="1596" y="16471"/>
                    <a:pt x="1596" y="16471"/>
                  </a:cubicBezTo>
                  <a:cubicBezTo>
                    <a:pt x="462" y="11969"/>
                    <a:pt x="823" y="6840"/>
                    <a:pt x="2422" y="2791"/>
                  </a:cubicBezTo>
                  <a:cubicBezTo>
                    <a:pt x="2511" y="2631"/>
                    <a:pt x="2622" y="2560"/>
                    <a:pt x="2726" y="2560"/>
                  </a:cubicBezTo>
                  <a:cubicBezTo>
                    <a:pt x="2859" y="2560"/>
                    <a:pt x="2982" y="2677"/>
                    <a:pt x="3040" y="2882"/>
                  </a:cubicBezTo>
                  <a:cubicBezTo>
                    <a:pt x="9175" y="9540"/>
                    <a:pt x="14792" y="15030"/>
                    <a:pt x="20670" y="21600"/>
                  </a:cubicBezTo>
                  <a:cubicBezTo>
                    <a:pt x="20670" y="21148"/>
                    <a:pt x="21030" y="20699"/>
                    <a:pt x="21134" y="20338"/>
                  </a:cubicBezTo>
                  <a:cubicBezTo>
                    <a:pt x="14792" y="14311"/>
                    <a:pt x="8350" y="7380"/>
                    <a:pt x="2576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0" name="Google Shape;837;p60"/>
            <p:cNvSpPr/>
            <p:nvPr/>
          </p:nvSpPr>
          <p:spPr>
            <a:xfrm>
              <a:off x="60880" y="12176"/>
              <a:ext cx="961550" cy="39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01" y="7227"/>
                  </a:moveTo>
                  <a:cubicBezTo>
                    <a:pt x="4601" y="7227"/>
                    <a:pt x="4654" y="7569"/>
                    <a:pt x="4547" y="7672"/>
                  </a:cubicBezTo>
                  <a:cubicBezTo>
                    <a:pt x="3638" y="8277"/>
                    <a:pt x="2683" y="8663"/>
                    <a:pt x="1750" y="9158"/>
                  </a:cubicBezTo>
                  <a:cubicBezTo>
                    <a:pt x="1744" y="9163"/>
                    <a:pt x="1737" y="9165"/>
                    <a:pt x="1731" y="9165"/>
                  </a:cubicBezTo>
                  <a:cubicBezTo>
                    <a:pt x="1657" y="9165"/>
                    <a:pt x="1644" y="8878"/>
                    <a:pt x="1728" y="8828"/>
                  </a:cubicBezTo>
                  <a:cubicBezTo>
                    <a:pt x="2637" y="8277"/>
                    <a:pt x="3547" y="7672"/>
                    <a:pt x="4479" y="7232"/>
                  </a:cubicBezTo>
                  <a:cubicBezTo>
                    <a:pt x="4486" y="7228"/>
                    <a:pt x="4494" y="7227"/>
                    <a:pt x="4501" y="7227"/>
                  </a:cubicBezTo>
                  <a:close/>
                  <a:moveTo>
                    <a:pt x="12105" y="0"/>
                  </a:moveTo>
                  <a:cubicBezTo>
                    <a:pt x="11986" y="0"/>
                    <a:pt x="11863" y="23"/>
                    <a:pt x="11732" y="75"/>
                  </a:cubicBezTo>
                  <a:cubicBezTo>
                    <a:pt x="11391" y="184"/>
                    <a:pt x="11050" y="570"/>
                    <a:pt x="10709" y="845"/>
                  </a:cubicBezTo>
                  <a:cubicBezTo>
                    <a:pt x="7276" y="3487"/>
                    <a:pt x="3797" y="6460"/>
                    <a:pt x="296" y="8718"/>
                  </a:cubicBezTo>
                  <a:cubicBezTo>
                    <a:pt x="296" y="8883"/>
                    <a:pt x="296" y="8937"/>
                    <a:pt x="250" y="8993"/>
                  </a:cubicBezTo>
                  <a:cubicBezTo>
                    <a:pt x="230" y="9026"/>
                    <a:pt x="212" y="9038"/>
                    <a:pt x="197" y="9038"/>
                  </a:cubicBezTo>
                  <a:cubicBezTo>
                    <a:pt x="159" y="9038"/>
                    <a:pt x="136" y="8962"/>
                    <a:pt x="136" y="8883"/>
                  </a:cubicBezTo>
                  <a:cubicBezTo>
                    <a:pt x="113" y="8937"/>
                    <a:pt x="68" y="8937"/>
                    <a:pt x="45" y="8937"/>
                  </a:cubicBezTo>
                  <a:cubicBezTo>
                    <a:pt x="23" y="9049"/>
                    <a:pt x="23" y="9102"/>
                    <a:pt x="23" y="9158"/>
                  </a:cubicBezTo>
                  <a:cubicBezTo>
                    <a:pt x="23" y="9158"/>
                    <a:pt x="23" y="9214"/>
                    <a:pt x="0" y="9214"/>
                  </a:cubicBezTo>
                  <a:lnTo>
                    <a:pt x="0" y="9323"/>
                  </a:lnTo>
                  <a:lnTo>
                    <a:pt x="23" y="9323"/>
                  </a:lnTo>
                  <a:cubicBezTo>
                    <a:pt x="2888" y="13012"/>
                    <a:pt x="5479" y="17857"/>
                    <a:pt x="8322" y="21600"/>
                  </a:cubicBezTo>
                  <a:lnTo>
                    <a:pt x="8344" y="21546"/>
                  </a:lnTo>
                  <a:cubicBezTo>
                    <a:pt x="8364" y="21529"/>
                    <a:pt x="8382" y="21524"/>
                    <a:pt x="8398" y="21524"/>
                  </a:cubicBezTo>
                  <a:cubicBezTo>
                    <a:pt x="8437" y="21524"/>
                    <a:pt x="8465" y="21562"/>
                    <a:pt x="8480" y="21600"/>
                  </a:cubicBezTo>
                  <a:cubicBezTo>
                    <a:pt x="12869" y="17911"/>
                    <a:pt x="17279" y="14443"/>
                    <a:pt x="21600" y="10205"/>
                  </a:cubicBezTo>
                  <a:lnTo>
                    <a:pt x="21554" y="10039"/>
                  </a:lnTo>
                  <a:cubicBezTo>
                    <a:pt x="21543" y="10093"/>
                    <a:pt x="21531" y="10121"/>
                    <a:pt x="21515" y="10121"/>
                  </a:cubicBezTo>
                  <a:cubicBezTo>
                    <a:pt x="21497" y="10121"/>
                    <a:pt x="21474" y="10093"/>
                    <a:pt x="21441" y="10039"/>
                  </a:cubicBezTo>
                  <a:cubicBezTo>
                    <a:pt x="19781" y="8112"/>
                    <a:pt x="18076" y="6185"/>
                    <a:pt x="16393" y="4259"/>
                  </a:cubicBezTo>
                  <a:lnTo>
                    <a:pt x="13869" y="1396"/>
                  </a:lnTo>
                  <a:cubicBezTo>
                    <a:pt x="13255" y="697"/>
                    <a:pt x="12753" y="0"/>
                    <a:pt x="12105" y="0"/>
                  </a:cubicBezTo>
                  <a:close/>
                </a:path>
              </a:pathLst>
            </a:custGeom>
            <a:solidFill>
              <a:srgbClr val="FFF8CD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1" name="Google Shape;838;p60"/>
            <p:cNvSpPr/>
            <p:nvPr/>
          </p:nvSpPr>
          <p:spPr>
            <a:xfrm>
              <a:off x="401174" y="249383"/>
              <a:ext cx="604029" cy="35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extrusionOk="0">
                  <a:moveTo>
                    <a:pt x="20771" y="0"/>
                  </a:moveTo>
                  <a:cubicBezTo>
                    <a:pt x="14238" y="4478"/>
                    <a:pt x="7525" y="9082"/>
                    <a:pt x="706" y="12028"/>
                  </a:cubicBezTo>
                  <a:lnTo>
                    <a:pt x="706" y="12088"/>
                  </a:lnTo>
                  <a:cubicBezTo>
                    <a:pt x="-294" y="15033"/>
                    <a:pt x="-187" y="18164"/>
                    <a:pt x="742" y="21048"/>
                  </a:cubicBezTo>
                  <a:cubicBezTo>
                    <a:pt x="849" y="21294"/>
                    <a:pt x="706" y="21416"/>
                    <a:pt x="599" y="21416"/>
                  </a:cubicBezTo>
                  <a:lnTo>
                    <a:pt x="706" y="21600"/>
                  </a:lnTo>
                  <a:cubicBezTo>
                    <a:pt x="884" y="21538"/>
                    <a:pt x="1098" y="21354"/>
                    <a:pt x="1278" y="21294"/>
                  </a:cubicBezTo>
                  <a:cubicBezTo>
                    <a:pt x="1278" y="21145"/>
                    <a:pt x="1343" y="21063"/>
                    <a:pt x="1418" y="21063"/>
                  </a:cubicBezTo>
                  <a:cubicBezTo>
                    <a:pt x="1467" y="21063"/>
                    <a:pt x="1521" y="21098"/>
                    <a:pt x="1563" y="21170"/>
                  </a:cubicBezTo>
                  <a:cubicBezTo>
                    <a:pt x="8346" y="17488"/>
                    <a:pt x="14951" y="13560"/>
                    <a:pt x="21306" y="8100"/>
                  </a:cubicBezTo>
                  <a:cubicBezTo>
                    <a:pt x="20378" y="5829"/>
                    <a:pt x="20164" y="2577"/>
                    <a:pt x="2077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2" name="Google Shape;839;p60"/>
            <p:cNvSpPr/>
            <p:nvPr/>
          </p:nvSpPr>
          <p:spPr>
            <a:xfrm>
              <a:off x="41069" y="229121"/>
              <a:ext cx="377093" cy="3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extrusionOk="0">
                  <a:moveTo>
                    <a:pt x="1248" y="6401"/>
                  </a:moveTo>
                  <a:cubicBezTo>
                    <a:pt x="1266" y="6401"/>
                    <a:pt x="1282" y="6412"/>
                    <a:pt x="1297" y="6440"/>
                  </a:cubicBezTo>
                  <a:cubicBezTo>
                    <a:pt x="2675" y="7728"/>
                    <a:pt x="4168" y="8898"/>
                    <a:pt x="5891" y="9952"/>
                  </a:cubicBezTo>
                  <a:cubicBezTo>
                    <a:pt x="6096" y="10055"/>
                    <a:pt x="5937" y="10253"/>
                    <a:pt x="5817" y="10253"/>
                  </a:cubicBezTo>
                  <a:cubicBezTo>
                    <a:pt x="5804" y="10253"/>
                    <a:pt x="5790" y="10251"/>
                    <a:pt x="5777" y="10244"/>
                  </a:cubicBezTo>
                  <a:cubicBezTo>
                    <a:pt x="4054" y="9249"/>
                    <a:pt x="2445" y="8020"/>
                    <a:pt x="1182" y="6556"/>
                  </a:cubicBezTo>
                  <a:cubicBezTo>
                    <a:pt x="1139" y="6512"/>
                    <a:pt x="1193" y="6401"/>
                    <a:pt x="1248" y="6401"/>
                  </a:cubicBezTo>
                  <a:close/>
                  <a:moveTo>
                    <a:pt x="21339" y="12312"/>
                  </a:moveTo>
                  <a:cubicBezTo>
                    <a:pt x="21360" y="12325"/>
                    <a:pt x="21380" y="12338"/>
                    <a:pt x="21402" y="12351"/>
                  </a:cubicBezTo>
                  <a:cubicBezTo>
                    <a:pt x="21384" y="12332"/>
                    <a:pt x="21362" y="12319"/>
                    <a:pt x="21339" y="12312"/>
                  </a:cubicBezTo>
                  <a:close/>
                  <a:moveTo>
                    <a:pt x="952" y="2225"/>
                  </a:moveTo>
                  <a:cubicBezTo>
                    <a:pt x="4112" y="4390"/>
                    <a:pt x="7328" y="6264"/>
                    <a:pt x="10774" y="7904"/>
                  </a:cubicBezTo>
                  <a:cubicBezTo>
                    <a:pt x="12786" y="8782"/>
                    <a:pt x="14796" y="9541"/>
                    <a:pt x="16691" y="10654"/>
                  </a:cubicBezTo>
                  <a:cubicBezTo>
                    <a:pt x="17553" y="11181"/>
                    <a:pt x="18358" y="11708"/>
                    <a:pt x="19104" y="12351"/>
                  </a:cubicBezTo>
                  <a:cubicBezTo>
                    <a:pt x="19298" y="12449"/>
                    <a:pt x="19126" y="12671"/>
                    <a:pt x="18930" y="12671"/>
                  </a:cubicBezTo>
                  <a:cubicBezTo>
                    <a:pt x="18893" y="12671"/>
                    <a:pt x="18853" y="12663"/>
                    <a:pt x="18817" y="12645"/>
                  </a:cubicBezTo>
                  <a:cubicBezTo>
                    <a:pt x="16232" y="10419"/>
                    <a:pt x="13187" y="9366"/>
                    <a:pt x="10143" y="7961"/>
                  </a:cubicBezTo>
                  <a:cubicBezTo>
                    <a:pt x="10085" y="7904"/>
                    <a:pt x="9913" y="7904"/>
                    <a:pt x="9798" y="7785"/>
                  </a:cubicBezTo>
                  <a:cubicBezTo>
                    <a:pt x="6639" y="6264"/>
                    <a:pt x="3709" y="4508"/>
                    <a:pt x="838" y="2458"/>
                  </a:cubicBezTo>
                  <a:cubicBezTo>
                    <a:pt x="722" y="2458"/>
                    <a:pt x="722" y="2401"/>
                    <a:pt x="838" y="2342"/>
                  </a:cubicBezTo>
                  <a:cubicBezTo>
                    <a:pt x="838" y="2225"/>
                    <a:pt x="894" y="2225"/>
                    <a:pt x="952" y="2225"/>
                  </a:cubicBezTo>
                  <a:close/>
                  <a:moveTo>
                    <a:pt x="16367" y="13214"/>
                  </a:moveTo>
                  <a:cubicBezTo>
                    <a:pt x="16381" y="13214"/>
                    <a:pt x="16394" y="13218"/>
                    <a:pt x="16405" y="13229"/>
                  </a:cubicBezTo>
                  <a:cubicBezTo>
                    <a:pt x="17266" y="13639"/>
                    <a:pt x="18186" y="14166"/>
                    <a:pt x="19048" y="14693"/>
                  </a:cubicBezTo>
                  <a:cubicBezTo>
                    <a:pt x="19200" y="14744"/>
                    <a:pt x="19080" y="14937"/>
                    <a:pt x="18971" y="14937"/>
                  </a:cubicBezTo>
                  <a:cubicBezTo>
                    <a:pt x="18959" y="14937"/>
                    <a:pt x="18944" y="14933"/>
                    <a:pt x="18931" y="14927"/>
                  </a:cubicBezTo>
                  <a:cubicBezTo>
                    <a:pt x="18070" y="14458"/>
                    <a:pt x="17208" y="13874"/>
                    <a:pt x="16347" y="13347"/>
                  </a:cubicBezTo>
                  <a:cubicBezTo>
                    <a:pt x="16254" y="13299"/>
                    <a:pt x="16312" y="13214"/>
                    <a:pt x="16367" y="13214"/>
                  </a:cubicBezTo>
                  <a:close/>
                  <a:moveTo>
                    <a:pt x="12039" y="13580"/>
                  </a:moveTo>
                  <a:cubicBezTo>
                    <a:pt x="14165" y="14693"/>
                    <a:pt x="16405" y="15865"/>
                    <a:pt x="18414" y="17151"/>
                  </a:cubicBezTo>
                  <a:cubicBezTo>
                    <a:pt x="18594" y="17290"/>
                    <a:pt x="18529" y="17498"/>
                    <a:pt x="18380" y="17498"/>
                  </a:cubicBezTo>
                  <a:cubicBezTo>
                    <a:pt x="18340" y="17498"/>
                    <a:pt x="18293" y="17482"/>
                    <a:pt x="18242" y="17445"/>
                  </a:cubicBezTo>
                  <a:cubicBezTo>
                    <a:pt x="16118" y="16391"/>
                    <a:pt x="13934" y="15044"/>
                    <a:pt x="11924" y="13756"/>
                  </a:cubicBezTo>
                  <a:cubicBezTo>
                    <a:pt x="11866" y="13639"/>
                    <a:pt x="11924" y="13580"/>
                    <a:pt x="12039" y="13580"/>
                  </a:cubicBezTo>
                  <a:close/>
                  <a:moveTo>
                    <a:pt x="1527" y="0"/>
                  </a:moveTo>
                  <a:cubicBezTo>
                    <a:pt x="1182" y="586"/>
                    <a:pt x="838" y="1229"/>
                    <a:pt x="607" y="1815"/>
                  </a:cubicBezTo>
                  <a:cubicBezTo>
                    <a:pt x="-140" y="3747"/>
                    <a:pt x="-198" y="5970"/>
                    <a:pt x="435" y="8079"/>
                  </a:cubicBezTo>
                  <a:lnTo>
                    <a:pt x="607" y="8079"/>
                  </a:lnTo>
                  <a:cubicBezTo>
                    <a:pt x="2331" y="9133"/>
                    <a:pt x="4054" y="10303"/>
                    <a:pt x="5605" y="11473"/>
                  </a:cubicBezTo>
                  <a:lnTo>
                    <a:pt x="5719" y="11532"/>
                  </a:lnTo>
                  <a:cubicBezTo>
                    <a:pt x="6352" y="10830"/>
                    <a:pt x="7041" y="10011"/>
                    <a:pt x="7731" y="9190"/>
                  </a:cubicBezTo>
                  <a:cubicBezTo>
                    <a:pt x="7760" y="9161"/>
                    <a:pt x="7801" y="9146"/>
                    <a:pt x="7852" y="9146"/>
                  </a:cubicBezTo>
                  <a:cubicBezTo>
                    <a:pt x="7903" y="9146"/>
                    <a:pt x="7961" y="9161"/>
                    <a:pt x="8017" y="9190"/>
                  </a:cubicBezTo>
                  <a:lnTo>
                    <a:pt x="8075" y="9133"/>
                  </a:lnTo>
                  <a:cubicBezTo>
                    <a:pt x="7041" y="8547"/>
                    <a:pt x="6064" y="7961"/>
                    <a:pt x="5146" y="7377"/>
                  </a:cubicBezTo>
                  <a:cubicBezTo>
                    <a:pt x="4915" y="7201"/>
                    <a:pt x="3250" y="6205"/>
                    <a:pt x="3250" y="6029"/>
                  </a:cubicBezTo>
                  <a:lnTo>
                    <a:pt x="3306" y="5913"/>
                  </a:lnTo>
                  <a:cubicBezTo>
                    <a:pt x="3020" y="5737"/>
                    <a:pt x="2848" y="5619"/>
                    <a:pt x="2561" y="5443"/>
                  </a:cubicBezTo>
                  <a:cubicBezTo>
                    <a:pt x="2421" y="5397"/>
                    <a:pt x="2507" y="5236"/>
                    <a:pt x="2604" y="5236"/>
                  </a:cubicBezTo>
                  <a:cubicBezTo>
                    <a:pt x="2628" y="5236"/>
                    <a:pt x="2653" y="5246"/>
                    <a:pt x="2675" y="5268"/>
                  </a:cubicBezTo>
                  <a:cubicBezTo>
                    <a:pt x="6983" y="7669"/>
                    <a:pt x="10774" y="10127"/>
                    <a:pt x="15543" y="11767"/>
                  </a:cubicBezTo>
                  <a:cubicBezTo>
                    <a:pt x="15900" y="11870"/>
                    <a:pt x="15804" y="12438"/>
                    <a:pt x="15494" y="12438"/>
                  </a:cubicBezTo>
                  <a:cubicBezTo>
                    <a:pt x="15456" y="12438"/>
                    <a:pt x="15414" y="12428"/>
                    <a:pt x="15371" y="12410"/>
                  </a:cubicBezTo>
                  <a:cubicBezTo>
                    <a:pt x="14165" y="12059"/>
                    <a:pt x="13014" y="11591"/>
                    <a:pt x="11866" y="11064"/>
                  </a:cubicBezTo>
                  <a:cubicBezTo>
                    <a:pt x="11866" y="11181"/>
                    <a:pt x="11866" y="11181"/>
                    <a:pt x="11808" y="11240"/>
                  </a:cubicBezTo>
                  <a:cubicBezTo>
                    <a:pt x="11177" y="12410"/>
                    <a:pt x="10430" y="13523"/>
                    <a:pt x="9626" y="14517"/>
                  </a:cubicBezTo>
                  <a:cubicBezTo>
                    <a:pt x="13590" y="16742"/>
                    <a:pt x="17381" y="19201"/>
                    <a:pt x="21288" y="21600"/>
                  </a:cubicBezTo>
                  <a:cubicBezTo>
                    <a:pt x="19334" y="18966"/>
                    <a:pt x="19276" y="15279"/>
                    <a:pt x="20999" y="12469"/>
                  </a:cubicBezTo>
                  <a:cubicBezTo>
                    <a:pt x="21041" y="12386"/>
                    <a:pt x="21168" y="12303"/>
                    <a:pt x="21279" y="12303"/>
                  </a:cubicBezTo>
                  <a:cubicBezTo>
                    <a:pt x="21299" y="12303"/>
                    <a:pt x="21319" y="12306"/>
                    <a:pt x="21339" y="12312"/>
                  </a:cubicBezTo>
                  <a:cubicBezTo>
                    <a:pt x="20038" y="11510"/>
                    <a:pt x="18737" y="10817"/>
                    <a:pt x="17381" y="10011"/>
                  </a:cubicBezTo>
                  <a:cubicBezTo>
                    <a:pt x="12039" y="6791"/>
                    <a:pt x="6697" y="3512"/>
                    <a:pt x="152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3" name="Google Shape;840;p60"/>
            <p:cNvSpPr/>
            <p:nvPr/>
          </p:nvSpPr>
          <p:spPr>
            <a:xfrm>
              <a:off x="-1" y="181564"/>
              <a:ext cx="1046495" cy="47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extrusionOk="0">
                  <a:moveTo>
                    <a:pt x="20842" y="1208"/>
                  </a:moveTo>
                  <a:cubicBezTo>
                    <a:pt x="20904" y="1394"/>
                    <a:pt x="20904" y="1626"/>
                    <a:pt x="20883" y="1859"/>
                  </a:cubicBezTo>
                  <a:lnTo>
                    <a:pt x="20801" y="1859"/>
                  </a:lnTo>
                  <a:cubicBezTo>
                    <a:pt x="16796" y="5802"/>
                    <a:pt x="12832" y="8959"/>
                    <a:pt x="8704" y="11790"/>
                  </a:cubicBezTo>
                  <a:cubicBezTo>
                    <a:pt x="8705" y="11784"/>
                    <a:pt x="8705" y="11774"/>
                    <a:pt x="8705" y="11758"/>
                  </a:cubicBezTo>
                  <a:cubicBezTo>
                    <a:pt x="8705" y="11526"/>
                    <a:pt x="8746" y="11292"/>
                    <a:pt x="8767" y="11107"/>
                  </a:cubicBezTo>
                  <a:lnTo>
                    <a:pt x="8787" y="11060"/>
                  </a:lnTo>
                  <a:cubicBezTo>
                    <a:pt x="8796" y="11065"/>
                    <a:pt x="8804" y="11068"/>
                    <a:pt x="8813" y="11068"/>
                  </a:cubicBezTo>
                  <a:cubicBezTo>
                    <a:pt x="8886" y="11068"/>
                    <a:pt x="8947" y="10902"/>
                    <a:pt x="8910" y="10735"/>
                  </a:cubicBezTo>
                  <a:cubicBezTo>
                    <a:pt x="12984" y="8319"/>
                    <a:pt x="16933" y="4832"/>
                    <a:pt x="20842" y="1208"/>
                  </a:cubicBezTo>
                  <a:close/>
                  <a:moveTo>
                    <a:pt x="1258" y="232"/>
                  </a:moveTo>
                  <a:cubicBezTo>
                    <a:pt x="3644" y="4090"/>
                    <a:pt x="6092" y="7157"/>
                    <a:pt x="8663" y="10829"/>
                  </a:cubicBezTo>
                  <a:cubicBezTo>
                    <a:pt x="8602" y="11060"/>
                    <a:pt x="8602" y="11292"/>
                    <a:pt x="8602" y="11479"/>
                  </a:cubicBezTo>
                  <a:cubicBezTo>
                    <a:pt x="5989" y="8272"/>
                    <a:pt x="3850" y="5298"/>
                    <a:pt x="1443" y="1673"/>
                  </a:cubicBezTo>
                  <a:cubicBezTo>
                    <a:pt x="1405" y="1588"/>
                    <a:pt x="1345" y="1503"/>
                    <a:pt x="1289" y="1503"/>
                  </a:cubicBezTo>
                  <a:cubicBezTo>
                    <a:pt x="1253" y="1503"/>
                    <a:pt x="1220" y="1536"/>
                    <a:pt x="1197" y="1626"/>
                  </a:cubicBezTo>
                  <a:cubicBezTo>
                    <a:pt x="559" y="3717"/>
                    <a:pt x="415" y="6320"/>
                    <a:pt x="867" y="8737"/>
                  </a:cubicBezTo>
                  <a:lnTo>
                    <a:pt x="888" y="8783"/>
                  </a:lnTo>
                  <a:cubicBezTo>
                    <a:pt x="908" y="8806"/>
                    <a:pt x="924" y="8818"/>
                    <a:pt x="937" y="8818"/>
                  </a:cubicBezTo>
                  <a:cubicBezTo>
                    <a:pt x="950" y="8818"/>
                    <a:pt x="960" y="8806"/>
                    <a:pt x="970" y="8783"/>
                  </a:cubicBezTo>
                  <a:cubicBezTo>
                    <a:pt x="1546" y="9759"/>
                    <a:pt x="2163" y="10689"/>
                    <a:pt x="2739" y="11571"/>
                  </a:cubicBezTo>
                  <a:cubicBezTo>
                    <a:pt x="2698" y="11618"/>
                    <a:pt x="2678" y="11758"/>
                    <a:pt x="2616" y="11850"/>
                  </a:cubicBezTo>
                  <a:cubicBezTo>
                    <a:pt x="2081" y="10782"/>
                    <a:pt x="1484" y="9759"/>
                    <a:pt x="888" y="8830"/>
                  </a:cubicBezTo>
                  <a:cubicBezTo>
                    <a:pt x="785" y="8690"/>
                    <a:pt x="661" y="8504"/>
                    <a:pt x="559" y="8319"/>
                  </a:cubicBezTo>
                  <a:cubicBezTo>
                    <a:pt x="553" y="8305"/>
                    <a:pt x="543" y="8299"/>
                    <a:pt x="532" y="8299"/>
                  </a:cubicBezTo>
                  <a:cubicBezTo>
                    <a:pt x="506" y="8299"/>
                    <a:pt x="470" y="8332"/>
                    <a:pt x="456" y="8365"/>
                  </a:cubicBezTo>
                  <a:cubicBezTo>
                    <a:pt x="435" y="8319"/>
                    <a:pt x="415" y="8133"/>
                    <a:pt x="435" y="8040"/>
                  </a:cubicBezTo>
                  <a:cubicBezTo>
                    <a:pt x="456" y="7901"/>
                    <a:pt x="415" y="7854"/>
                    <a:pt x="353" y="7854"/>
                  </a:cubicBezTo>
                  <a:cubicBezTo>
                    <a:pt x="44" y="5158"/>
                    <a:pt x="332" y="2370"/>
                    <a:pt x="1238" y="418"/>
                  </a:cubicBezTo>
                  <a:cubicBezTo>
                    <a:pt x="1258" y="371"/>
                    <a:pt x="1258" y="324"/>
                    <a:pt x="1258" y="232"/>
                  </a:cubicBezTo>
                  <a:close/>
                  <a:moveTo>
                    <a:pt x="1382" y="2184"/>
                  </a:moveTo>
                  <a:cubicBezTo>
                    <a:pt x="3233" y="4972"/>
                    <a:pt x="5146" y="7575"/>
                    <a:pt x="7059" y="10132"/>
                  </a:cubicBezTo>
                  <a:cubicBezTo>
                    <a:pt x="7533" y="10782"/>
                    <a:pt x="8026" y="11339"/>
                    <a:pt x="8478" y="11989"/>
                  </a:cubicBezTo>
                  <a:cubicBezTo>
                    <a:pt x="8467" y="11978"/>
                    <a:pt x="8455" y="11972"/>
                    <a:pt x="8442" y="11972"/>
                  </a:cubicBezTo>
                  <a:cubicBezTo>
                    <a:pt x="8406" y="11972"/>
                    <a:pt x="8365" y="12014"/>
                    <a:pt x="8335" y="12083"/>
                  </a:cubicBezTo>
                  <a:cubicBezTo>
                    <a:pt x="7718" y="14314"/>
                    <a:pt x="7738" y="17289"/>
                    <a:pt x="8437" y="19380"/>
                  </a:cubicBezTo>
                  <a:cubicBezTo>
                    <a:pt x="7039" y="17428"/>
                    <a:pt x="5681" y="15476"/>
                    <a:pt x="4261" y="13709"/>
                  </a:cubicBezTo>
                  <a:cubicBezTo>
                    <a:pt x="4550" y="12920"/>
                    <a:pt x="4797" y="12036"/>
                    <a:pt x="5043" y="11107"/>
                  </a:cubicBezTo>
                  <a:cubicBezTo>
                    <a:pt x="5064" y="11060"/>
                    <a:pt x="5064" y="11060"/>
                    <a:pt x="5064" y="11014"/>
                  </a:cubicBezTo>
                  <a:cubicBezTo>
                    <a:pt x="5475" y="11386"/>
                    <a:pt x="5887" y="11758"/>
                    <a:pt x="6318" y="12036"/>
                  </a:cubicBezTo>
                  <a:cubicBezTo>
                    <a:pt x="6332" y="12051"/>
                    <a:pt x="6345" y="12058"/>
                    <a:pt x="6357" y="12058"/>
                  </a:cubicBezTo>
                  <a:cubicBezTo>
                    <a:pt x="6457" y="12058"/>
                    <a:pt x="6508" y="11608"/>
                    <a:pt x="6380" y="11526"/>
                  </a:cubicBezTo>
                  <a:cubicBezTo>
                    <a:pt x="4673" y="10224"/>
                    <a:pt x="3315" y="8272"/>
                    <a:pt x="1772" y="6366"/>
                  </a:cubicBezTo>
                  <a:cubicBezTo>
                    <a:pt x="1760" y="6348"/>
                    <a:pt x="1749" y="6341"/>
                    <a:pt x="1739" y="6341"/>
                  </a:cubicBezTo>
                  <a:cubicBezTo>
                    <a:pt x="1697" y="6341"/>
                    <a:pt x="1677" y="6469"/>
                    <a:pt x="1710" y="6505"/>
                  </a:cubicBezTo>
                  <a:cubicBezTo>
                    <a:pt x="1814" y="6645"/>
                    <a:pt x="1896" y="6739"/>
                    <a:pt x="1999" y="6878"/>
                  </a:cubicBezTo>
                  <a:lnTo>
                    <a:pt x="1978" y="6971"/>
                  </a:lnTo>
                  <a:cubicBezTo>
                    <a:pt x="1978" y="7110"/>
                    <a:pt x="2574" y="7901"/>
                    <a:pt x="2636" y="8040"/>
                  </a:cubicBezTo>
                  <a:cubicBezTo>
                    <a:pt x="2986" y="8504"/>
                    <a:pt x="3336" y="8969"/>
                    <a:pt x="3706" y="9434"/>
                  </a:cubicBezTo>
                  <a:cubicBezTo>
                    <a:pt x="3768" y="9480"/>
                    <a:pt x="3829" y="9619"/>
                    <a:pt x="3912" y="9666"/>
                  </a:cubicBezTo>
                  <a:cubicBezTo>
                    <a:pt x="4220" y="9992"/>
                    <a:pt x="4529" y="10363"/>
                    <a:pt x="4837" y="10642"/>
                  </a:cubicBezTo>
                  <a:lnTo>
                    <a:pt x="4797" y="10689"/>
                  </a:lnTo>
                  <a:cubicBezTo>
                    <a:pt x="4241" y="13105"/>
                    <a:pt x="3438" y="15058"/>
                    <a:pt x="2431" y="16498"/>
                  </a:cubicBezTo>
                  <a:cubicBezTo>
                    <a:pt x="2472" y="16126"/>
                    <a:pt x="2493" y="15708"/>
                    <a:pt x="2595" y="15290"/>
                  </a:cubicBezTo>
                  <a:cubicBezTo>
                    <a:pt x="2633" y="15115"/>
                    <a:pt x="2600" y="14820"/>
                    <a:pt x="2512" y="14820"/>
                  </a:cubicBezTo>
                  <a:cubicBezTo>
                    <a:pt x="2506" y="14820"/>
                    <a:pt x="2499" y="14822"/>
                    <a:pt x="2493" y="14825"/>
                  </a:cubicBezTo>
                  <a:cubicBezTo>
                    <a:pt x="2163" y="14964"/>
                    <a:pt x="1855" y="15011"/>
                    <a:pt x="1505" y="15103"/>
                  </a:cubicBezTo>
                  <a:cubicBezTo>
                    <a:pt x="2369" y="13570"/>
                    <a:pt x="3130" y="11804"/>
                    <a:pt x="3727" y="9713"/>
                  </a:cubicBezTo>
                  <a:cubicBezTo>
                    <a:pt x="3748" y="9666"/>
                    <a:pt x="3727" y="9527"/>
                    <a:pt x="3706" y="9480"/>
                  </a:cubicBezTo>
                  <a:cubicBezTo>
                    <a:pt x="3686" y="9457"/>
                    <a:pt x="3665" y="9445"/>
                    <a:pt x="3647" y="9445"/>
                  </a:cubicBezTo>
                  <a:cubicBezTo>
                    <a:pt x="3629" y="9445"/>
                    <a:pt x="3614" y="9457"/>
                    <a:pt x="3603" y="9480"/>
                  </a:cubicBezTo>
                  <a:cubicBezTo>
                    <a:pt x="3356" y="10132"/>
                    <a:pt x="3110" y="10782"/>
                    <a:pt x="2883" y="11339"/>
                  </a:cubicBezTo>
                  <a:lnTo>
                    <a:pt x="2842" y="11292"/>
                  </a:lnTo>
                  <a:cubicBezTo>
                    <a:pt x="2287" y="10363"/>
                    <a:pt x="1670" y="9434"/>
                    <a:pt x="1052" y="8598"/>
                  </a:cubicBezTo>
                  <a:lnTo>
                    <a:pt x="991" y="8598"/>
                  </a:lnTo>
                  <a:cubicBezTo>
                    <a:pt x="764" y="6924"/>
                    <a:pt x="785" y="5205"/>
                    <a:pt x="1052" y="3625"/>
                  </a:cubicBezTo>
                  <a:cubicBezTo>
                    <a:pt x="1135" y="3160"/>
                    <a:pt x="1258" y="2649"/>
                    <a:pt x="1382" y="2184"/>
                  </a:cubicBezTo>
                  <a:close/>
                  <a:moveTo>
                    <a:pt x="20122" y="3067"/>
                  </a:moveTo>
                  <a:cubicBezTo>
                    <a:pt x="19751" y="5111"/>
                    <a:pt x="19896" y="7481"/>
                    <a:pt x="20430" y="9248"/>
                  </a:cubicBezTo>
                  <a:cubicBezTo>
                    <a:pt x="16769" y="13430"/>
                    <a:pt x="12963" y="16358"/>
                    <a:pt x="9054" y="19193"/>
                  </a:cubicBezTo>
                  <a:cubicBezTo>
                    <a:pt x="9033" y="19145"/>
                    <a:pt x="9006" y="19124"/>
                    <a:pt x="8981" y="19124"/>
                  </a:cubicBezTo>
                  <a:cubicBezTo>
                    <a:pt x="8934" y="19124"/>
                    <a:pt x="8890" y="19195"/>
                    <a:pt x="8890" y="19286"/>
                  </a:cubicBezTo>
                  <a:cubicBezTo>
                    <a:pt x="8787" y="19380"/>
                    <a:pt x="8663" y="19472"/>
                    <a:pt x="8561" y="19519"/>
                  </a:cubicBezTo>
                  <a:lnTo>
                    <a:pt x="8540" y="19472"/>
                  </a:lnTo>
                  <a:lnTo>
                    <a:pt x="8499" y="19425"/>
                  </a:lnTo>
                  <a:cubicBezTo>
                    <a:pt x="8561" y="19425"/>
                    <a:pt x="8643" y="19286"/>
                    <a:pt x="8582" y="19146"/>
                  </a:cubicBezTo>
                  <a:cubicBezTo>
                    <a:pt x="8046" y="16916"/>
                    <a:pt x="8026" y="14546"/>
                    <a:pt x="8561" y="12315"/>
                  </a:cubicBezTo>
                  <a:lnTo>
                    <a:pt x="8561" y="12268"/>
                  </a:lnTo>
                  <a:cubicBezTo>
                    <a:pt x="12490" y="9992"/>
                    <a:pt x="16358" y="6505"/>
                    <a:pt x="20122" y="3067"/>
                  </a:cubicBezTo>
                  <a:close/>
                  <a:moveTo>
                    <a:pt x="20849" y="9411"/>
                  </a:moveTo>
                  <a:cubicBezTo>
                    <a:pt x="20899" y="9411"/>
                    <a:pt x="20945" y="9434"/>
                    <a:pt x="20986" y="9480"/>
                  </a:cubicBezTo>
                  <a:cubicBezTo>
                    <a:pt x="21089" y="9666"/>
                    <a:pt x="21130" y="9945"/>
                    <a:pt x="21089" y="10177"/>
                  </a:cubicBezTo>
                  <a:lnTo>
                    <a:pt x="21047" y="10224"/>
                  </a:lnTo>
                  <a:cubicBezTo>
                    <a:pt x="19032" y="12315"/>
                    <a:pt x="16871" y="14406"/>
                    <a:pt x="14794" y="16219"/>
                  </a:cubicBezTo>
                  <a:cubicBezTo>
                    <a:pt x="12819" y="17892"/>
                    <a:pt x="11112" y="19472"/>
                    <a:pt x="8972" y="20866"/>
                  </a:cubicBezTo>
                  <a:cubicBezTo>
                    <a:pt x="9014" y="20448"/>
                    <a:pt x="9075" y="19983"/>
                    <a:pt x="9075" y="19612"/>
                  </a:cubicBezTo>
                  <a:cubicBezTo>
                    <a:pt x="13025" y="17102"/>
                    <a:pt x="16995" y="13896"/>
                    <a:pt x="20615" y="9713"/>
                  </a:cubicBezTo>
                  <a:cubicBezTo>
                    <a:pt x="20677" y="9666"/>
                    <a:pt x="20698" y="9619"/>
                    <a:pt x="20698" y="9480"/>
                  </a:cubicBezTo>
                  <a:cubicBezTo>
                    <a:pt x="20749" y="9434"/>
                    <a:pt x="20801" y="9411"/>
                    <a:pt x="20849" y="9411"/>
                  </a:cubicBezTo>
                  <a:close/>
                  <a:moveTo>
                    <a:pt x="4138" y="14081"/>
                  </a:moveTo>
                  <a:cubicBezTo>
                    <a:pt x="5516" y="16173"/>
                    <a:pt x="6956" y="18078"/>
                    <a:pt x="8396" y="19983"/>
                  </a:cubicBezTo>
                  <a:cubicBezTo>
                    <a:pt x="8415" y="20011"/>
                    <a:pt x="8434" y="20022"/>
                    <a:pt x="8454" y="20022"/>
                  </a:cubicBezTo>
                  <a:cubicBezTo>
                    <a:pt x="8501" y="20022"/>
                    <a:pt x="8546" y="19956"/>
                    <a:pt x="8561" y="19890"/>
                  </a:cubicBezTo>
                  <a:lnTo>
                    <a:pt x="8602" y="19890"/>
                  </a:lnTo>
                  <a:lnTo>
                    <a:pt x="8910" y="19704"/>
                  </a:lnTo>
                  <a:cubicBezTo>
                    <a:pt x="8910" y="20122"/>
                    <a:pt x="8890" y="20540"/>
                    <a:pt x="8869" y="20913"/>
                  </a:cubicBezTo>
                  <a:cubicBezTo>
                    <a:pt x="8864" y="20900"/>
                    <a:pt x="8857" y="20894"/>
                    <a:pt x="8849" y="20894"/>
                  </a:cubicBezTo>
                  <a:cubicBezTo>
                    <a:pt x="8826" y="20894"/>
                    <a:pt x="8797" y="20938"/>
                    <a:pt x="8767" y="21006"/>
                  </a:cubicBezTo>
                  <a:cubicBezTo>
                    <a:pt x="8747" y="21036"/>
                    <a:pt x="8721" y="21051"/>
                    <a:pt x="8689" y="21051"/>
                  </a:cubicBezTo>
                  <a:cubicBezTo>
                    <a:pt x="8234" y="21051"/>
                    <a:pt x="6565" y="18190"/>
                    <a:pt x="6278" y="17799"/>
                  </a:cubicBezTo>
                  <a:cubicBezTo>
                    <a:pt x="5495" y="16684"/>
                    <a:pt x="4755" y="15522"/>
                    <a:pt x="3974" y="14406"/>
                  </a:cubicBezTo>
                  <a:lnTo>
                    <a:pt x="4138" y="14081"/>
                  </a:lnTo>
                  <a:close/>
                  <a:moveTo>
                    <a:pt x="1238" y="0"/>
                  </a:moveTo>
                  <a:lnTo>
                    <a:pt x="1197" y="92"/>
                  </a:lnTo>
                  <a:cubicBezTo>
                    <a:pt x="1174" y="41"/>
                    <a:pt x="1145" y="4"/>
                    <a:pt x="1117" y="4"/>
                  </a:cubicBezTo>
                  <a:cubicBezTo>
                    <a:pt x="1094" y="4"/>
                    <a:pt x="1071" y="29"/>
                    <a:pt x="1052" y="92"/>
                  </a:cubicBezTo>
                  <a:cubicBezTo>
                    <a:pt x="65" y="2231"/>
                    <a:pt x="-285" y="5484"/>
                    <a:pt x="250" y="8319"/>
                  </a:cubicBezTo>
                  <a:cubicBezTo>
                    <a:pt x="250" y="8365"/>
                    <a:pt x="270" y="8365"/>
                    <a:pt x="312" y="8365"/>
                  </a:cubicBezTo>
                  <a:lnTo>
                    <a:pt x="332" y="8459"/>
                  </a:lnTo>
                  <a:cubicBezTo>
                    <a:pt x="353" y="8551"/>
                    <a:pt x="374" y="8598"/>
                    <a:pt x="435" y="8598"/>
                  </a:cubicBezTo>
                  <a:cubicBezTo>
                    <a:pt x="435" y="8690"/>
                    <a:pt x="435" y="8690"/>
                    <a:pt x="456" y="8737"/>
                  </a:cubicBezTo>
                  <a:cubicBezTo>
                    <a:pt x="1135" y="9898"/>
                    <a:pt x="1814" y="11153"/>
                    <a:pt x="2533" y="12176"/>
                  </a:cubicBezTo>
                  <a:cubicBezTo>
                    <a:pt x="2061" y="13338"/>
                    <a:pt x="1546" y="14359"/>
                    <a:pt x="970" y="15290"/>
                  </a:cubicBezTo>
                  <a:cubicBezTo>
                    <a:pt x="891" y="15467"/>
                    <a:pt x="888" y="15897"/>
                    <a:pt x="1030" y="15897"/>
                  </a:cubicBezTo>
                  <a:cubicBezTo>
                    <a:pt x="1038" y="15897"/>
                    <a:pt x="1045" y="15896"/>
                    <a:pt x="1052" y="15894"/>
                  </a:cubicBezTo>
                  <a:lnTo>
                    <a:pt x="2287" y="15522"/>
                  </a:lnTo>
                  <a:cubicBezTo>
                    <a:pt x="2204" y="16034"/>
                    <a:pt x="2184" y="16498"/>
                    <a:pt x="2204" y="17102"/>
                  </a:cubicBezTo>
                  <a:cubicBezTo>
                    <a:pt x="2220" y="17247"/>
                    <a:pt x="2274" y="17363"/>
                    <a:pt x="2346" y="17363"/>
                  </a:cubicBezTo>
                  <a:cubicBezTo>
                    <a:pt x="2366" y="17363"/>
                    <a:pt x="2387" y="17355"/>
                    <a:pt x="2410" y="17334"/>
                  </a:cubicBezTo>
                  <a:cubicBezTo>
                    <a:pt x="2986" y="16591"/>
                    <a:pt x="3500" y="15661"/>
                    <a:pt x="3933" y="14593"/>
                  </a:cubicBezTo>
                  <a:cubicBezTo>
                    <a:pt x="4878" y="16266"/>
                    <a:pt x="5887" y="17799"/>
                    <a:pt x="6915" y="19240"/>
                  </a:cubicBezTo>
                  <a:cubicBezTo>
                    <a:pt x="7256" y="19767"/>
                    <a:pt x="8175" y="21600"/>
                    <a:pt x="8705" y="21600"/>
                  </a:cubicBezTo>
                  <a:cubicBezTo>
                    <a:pt x="8783" y="21600"/>
                    <a:pt x="8852" y="21560"/>
                    <a:pt x="8910" y="21471"/>
                  </a:cubicBezTo>
                  <a:cubicBezTo>
                    <a:pt x="8952" y="21377"/>
                    <a:pt x="8972" y="21284"/>
                    <a:pt x="8972" y="21238"/>
                  </a:cubicBezTo>
                  <a:cubicBezTo>
                    <a:pt x="13169" y="18914"/>
                    <a:pt x="17324" y="14825"/>
                    <a:pt x="21212" y="10689"/>
                  </a:cubicBezTo>
                  <a:cubicBezTo>
                    <a:pt x="21253" y="10642"/>
                    <a:pt x="21253" y="10456"/>
                    <a:pt x="21233" y="10363"/>
                  </a:cubicBezTo>
                  <a:cubicBezTo>
                    <a:pt x="21315" y="9945"/>
                    <a:pt x="21253" y="9480"/>
                    <a:pt x="21109" y="9201"/>
                  </a:cubicBezTo>
                  <a:cubicBezTo>
                    <a:pt x="21036" y="9065"/>
                    <a:pt x="20934" y="9024"/>
                    <a:pt x="20842" y="9024"/>
                  </a:cubicBezTo>
                  <a:cubicBezTo>
                    <a:pt x="20778" y="9024"/>
                    <a:pt x="20719" y="9043"/>
                    <a:pt x="20677" y="9062"/>
                  </a:cubicBezTo>
                  <a:cubicBezTo>
                    <a:pt x="20183" y="7157"/>
                    <a:pt x="20081" y="5251"/>
                    <a:pt x="20369" y="3067"/>
                  </a:cubicBezTo>
                  <a:cubicBezTo>
                    <a:pt x="20369" y="2975"/>
                    <a:pt x="20328" y="2928"/>
                    <a:pt x="20307" y="2835"/>
                  </a:cubicBezTo>
                  <a:cubicBezTo>
                    <a:pt x="20513" y="2696"/>
                    <a:pt x="20698" y="2509"/>
                    <a:pt x="20904" y="2323"/>
                  </a:cubicBezTo>
                  <a:cubicBezTo>
                    <a:pt x="20945" y="2323"/>
                    <a:pt x="20986" y="2231"/>
                    <a:pt x="20986" y="2091"/>
                  </a:cubicBezTo>
                  <a:cubicBezTo>
                    <a:pt x="21006" y="2044"/>
                    <a:pt x="21027" y="2044"/>
                    <a:pt x="21027" y="1905"/>
                  </a:cubicBezTo>
                  <a:cubicBezTo>
                    <a:pt x="21027" y="1580"/>
                    <a:pt x="21006" y="1208"/>
                    <a:pt x="20924" y="929"/>
                  </a:cubicBezTo>
                  <a:cubicBezTo>
                    <a:pt x="20961" y="847"/>
                    <a:pt x="20916" y="690"/>
                    <a:pt x="20847" y="690"/>
                  </a:cubicBezTo>
                  <a:cubicBezTo>
                    <a:pt x="20839" y="690"/>
                    <a:pt x="20830" y="691"/>
                    <a:pt x="20821" y="697"/>
                  </a:cubicBezTo>
                  <a:cubicBezTo>
                    <a:pt x="20801" y="790"/>
                    <a:pt x="20801" y="790"/>
                    <a:pt x="20780" y="790"/>
                  </a:cubicBezTo>
                  <a:cubicBezTo>
                    <a:pt x="16892" y="4369"/>
                    <a:pt x="12901" y="7342"/>
                    <a:pt x="8910" y="10410"/>
                  </a:cubicBezTo>
                  <a:cubicBezTo>
                    <a:pt x="8899" y="10356"/>
                    <a:pt x="8879" y="10333"/>
                    <a:pt x="8853" y="10333"/>
                  </a:cubicBezTo>
                  <a:cubicBezTo>
                    <a:pt x="8835" y="10333"/>
                    <a:pt x="8813" y="10344"/>
                    <a:pt x="8787" y="10363"/>
                  </a:cubicBezTo>
                  <a:lnTo>
                    <a:pt x="8767" y="10410"/>
                  </a:lnTo>
                  <a:cubicBezTo>
                    <a:pt x="6195" y="7202"/>
                    <a:pt x="3829" y="3160"/>
                    <a:pt x="1258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4" name="Google Shape;841;p60"/>
            <p:cNvSpPr/>
            <p:nvPr/>
          </p:nvSpPr>
          <p:spPr>
            <a:xfrm>
              <a:off x="56821" y="0"/>
              <a:ext cx="968251" cy="19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extrusionOk="0">
                  <a:moveTo>
                    <a:pt x="12141" y="0"/>
                  </a:moveTo>
                  <a:cubicBezTo>
                    <a:pt x="11974" y="0"/>
                    <a:pt x="11808" y="80"/>
                    <a:pt x="11645" y="261"/>
                  </a:cubicBezTo>
                  <a:cubicBezTo>
                    <a:pt x="9776" y="2357"/>
                    <a:pt x="7929" y="5996"/>
                    <a:pt x="6104" y="8974"/>
                  </a:cubicBezTo>
                  <a:cubicBezTo>
                    <a:pt x="4190" y="11951"/>
                    <a:pt x="2252" y="14820"/>
                    <a:pt x="338" y="18348"/>
                  </a:cubicBezTo>
                  <a:cubicBezTo>
                    <a:pt x="316" y="18348"/>
                    <a:pt x="270" y="18128"/>
                    <a:pt x="248" y="18128"/>
                  </a:cubicBezTo>
                  <a:cubicBezTo>
                    <a:pt x="234" y="18107"/>
                    <a:pt x="220" y="18100"/>
                    <a:pt x="208" y="18100"/>
                  </a:cubicBezTo>
                  <a:cubicBezTo>
                    <a:pt x="78" y="18100"/>
                    <a:pt x="21" y="19058"/>
                    <a:pt x="0" y="19559"/>
                  </a:cubicBezTo>
                  <a:cubicBezTo>
                    <a:pt x="0" y="19782"/>
                    <a:pt x="46" y="19782"/>
                    <a:pt x="90" y="19782"/>
                  </a:cubicBezTo>
                  <a:cubicBezTo>
                    <a:pt x="90" y="19782"/>
                    <a:pt x="113" y="19782"/>
                    <a:pt x="113" y="19671"/>
                  </a:cubicBezTo>
                  <a:cubicBezTo>
                    <a:pt x="135" y="19559"/>
                    <a:pt x="135" y="19451"/>
                    <a:pt x="135" y="19229"/>
                  </a:cubicBezTo>
                  <a:cubicBezTo>
                    <a:pt x="158" y="19121"/>
                    <a:pt x="203" y="19121"/>
                    <a:pt x="225" y="19121"/>
                  </a:cubicBezTo>
                  <a:cubicBezTo>
                    <a:pt x="225" y="19368"/>
                    <a:pt x="251" y="19493"/>
                    <a:pt x="292" y="19493"/>
                  </a:cubicBezTo>
                  <a:cubicBezTo>
                    <a:pt x="306" y="19493"/>
                    <a:pt x="321" y="19479"/>
                    <a:pt x="338" y="19451"/>
                  </a:cubicBezTo>
                  <a:cubicBezTo>
                    <a:pt x="361" y="19229"/>
                    <a:pt x="383" y="19009"/>
                    <a:pt x="383" y="18898"/>
                  </a:cubicBezTo>
                  <a:cubicBezTo>
                    <a:pt x="3852" y="14159"/>
                    <a:pt x="7253" y="8423"/>
                    <a:pt x="10699" y="3019"/>
                  </a:cubicBezTo>
                  <a:cubicBezTo>
                    <a:pt x="11036" y="2577"/>
                    <a:pt x="11374" y="1807"/>
                    <a:pt x="11712" y="1476"/>
                  </a:cubicBezTo>
                  <a:cubicBezTo>
                    <a:pt x="11847" y="1348"/>
                    <a:pt x="11976" y="1288"/>
                    <a:pt x="12100" y="1288"/>
                  </a:cubicBezTo>
                  <a:cubicBezTo>
                    <a:pt x="12722" y="1288"/>
                    <a:pt x="13229" y="2744"/>
                    <a:pt x="13829" y="4123"/>
                  </a:cubicBezTo>
                  <a:lnTo>
                    <a:pt x="16329" y="9858"/>
                  </a:lnTo>
                  <a:cubicBezTo>
                    <a:pt x="17996" y="13716"/>
                    <a:pt x="19685" y="17575"/>
                    <a:pt x="21330" y="21436"/>
                  </a:cubicBezTo>
                  <a:cubicBezTo>
                    <a:pt x="21352" y="21544"/>
                    <a:pt x="21375" y="21600"/>
                    <a:pt x="21394" y="21600"/>
                  </a:cubicBezTo>
                  <a:cubicBezTo>
                    <a:pt x="21414" y="21600"/>
                    <a:pt x="21431" y="21544"/>
                    <a:pt x="21442" y="21436"/>
                  </a:cubicBezTo>
                  <a:cubicBezTo>
                    <a:pt x="21532" y="21325"/>
                    <a:pt x="21600" y="20663"/>
                    <a:pt x="21488" y="20332"/>
                  </a:cubicBezTo>
                  <a:cubicBezTo>
                    <a:pt x="19573" y="15921"/>
                    <a:pt x="17659" y="11512"/>
                    <a:pt x="15767" y="7100"/>
                  </a:cubicBezTo>
                  <a:cubicBezTo>
                    <a:pt x="14713" y="4666"/>
                    <a:pt x="13396" y="0"/>
                    <a:pt x="12141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5" name="Google Shape;842;p60"/>
            <p:cNvSpPr/>
            <p:nvPr/>
          </p:nvSpPr>
          <p:spPr>
            <a:xfrm>
              <a:off x="438596" y="366677"/>
              <a:ext cx="503040" cy="19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21354" y="0"/>
                  </a:moveTo>
                  <a:cubicBezTo>
                    <a:pt x="21342" y="0"/>
                    <a:pt x="21329" y="4"/>
                    <a:pt x="21316" y="11"/>
                  </a:cubicBezTo>
                  <a:cubicBezTo>
                    <a:pt x="14223" y="7392"/>
                    <a:pt x="7129" y="14204"/>
                    <a:pt x="79" y="21130"/>
                  </a:cubicBezTo>
                  <a:cubicBezTo>
                    <a:pt x="-37" y="21231"/>
                    <a:pt x="-15" y="21600"/>
                    <a:pt x="83" y="21600"/>
                  </a:cubicBezTo>
                  <a:cubicBezTo>
                    <a:pt x="94" y="21600"/>
                    <a:pt x="108" y="21596"/>
                    <a:pt x="121" y="21582"/>
                  </a:cubicBezTo>
                  <a:cubicBezTo>
                    <a:pt x="7303" y="15226"/>
                    <a:pt x="14395" y="8185"/>
                    <a:pt x="21403" y="807"/>
                  </a:cubicBezTo>
                  <a:cubicBezTo>
                    <a:pt x="21563" y="595"/>
                    <a:pt x="21502" y="0"/>
                    <a:pt x="21354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6" name="Google Shape;843;p60"/>
            <p:cNvSpPr/>
            <p:nvPr/>
          </p:nvSpPr>
          <p:spPr>
            <a:xfrm>
              <a:off x="614921" y="350217"/>
              <a:ext cx="313996" cy="11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extrusionOk="0">
                  <a:moveTo>
                    <a:pt x="21230" y="0"/>
                  </a:moveTo>
                  <a:cubicBezTo>
                    <a:pt x="21200" y="0"/>
                    <a:pt x="21165" y="24"/>
                    <a:pt x="21132" y="73"/>
                  </a:cubicBezTo>
                  <a:cubicBezTo>
                    <a:pt x="14078" y="6980"/>
                    <a:pt x="7095" y="13693"/>
                    <a:pt x="43" y="20794"/>
                  </a:cubicBezTo>
                  <a:cubicBezTo>
                    <a:pt x="-18" y="21121"/>
                    <a:pt x="-27" y="21600"/>
                    <a:pt x="106" y="21600"/>
                  </a:cubicBezTo>
                  <a:cubicBezTo>
                    <a:pt x="128" y="21600"/>
                    <a:pt x="152" y="21588"/>
                    <a:pt x="180" y="21558"/>
                  </a:cubicBezTo>
                  <a:cubicBezTo>
                    <a:pt x="7233" y="15038"/>
                    <a:pt x="14217" y="8131"/>
                    <a:pt x="21270" y="1224"/>
                  </a:cubicBezTo>
                  <a:cubicBezTo>
                    <a:pt x="21573" y="1054"/>
                    <a:pt x="21451" y="0"/>
                    <a:pt x="2123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7" name="Google Shape;844;p60"/>
            <p:cNvSpPr/>
            <p:nvPr/>
          </p:nvSpPr>
          <p:spPr>
            <a:xfrm>
              <a:off x="800082" y="316979"/>
              <a:ext cx="127000" cy="5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extrusionOk="0">
                  <a:moveTo>
                    <a:pt x="20933" y="0"/>
                  </a:moveTo>
                  <a:cubicBezTo>
                    <a:pt x="20868" y="0"/>
                    <a:pt x="20804" y="27"/>
                    <a:pt x="20734" y="80"/>
                  </a:cubicBezTo>
                  <a:cubicBezTo>
                    <a:pt x="14088" y="8097"/>
                    <a:pt x="7270" y="14848"/>
                    <a:pt x="113" y="20748"/>
                  </a:cubicBezTo>
                  <a:cubicBezTo>
                    <a:pt x="-59" y="20748"/>
                    <a:pt x="-59" y="21600"/>
                    <a:pt x="285" y="21600"/>
                  </a:cubicBezTo>
                  <a:cubicBezTo>
                    <a:pt x="7609" y="18218"/>
                    <a:pt x="14771" y="10627"/>
                    <a:pt x="21245" y="1771"/>
                  </a:cubicBezTo>
                  <a:cubicBezTo>
                    <a:pt x="21541" y="1039"/>
                    <a:pt x="21326" y="0"/>
                    <a:pt x="20933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8" name="Google Shape;845;p60"/>
            <p:cNvSpPr/>
            <p:nvPr/>
          </p:nvSpPr>
          <p:spPr>
            <a:xfrm>
              <a:off x="430561" y="392980"/>
              <a:ext cx="311737" cy="9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extrusionOk="0">
                  <a:moveTo>
                    <a:pt x="21300" y="0"/>
                  </a:moveTo>
                  <a:cubicBezTo>
                    <a:pt x="21287" y="0"/>
                    <a:pt x="21269" y="7"/>
                    <a:pt x="21254" y="28"/>
                  </a:cubicBezTo>
                  <a:cubicBezTo>
                    <a:pt x="14070" y="6919"/>
                    <a:pt x="7027" y="14042"/>
                    <a:pt x="52" y="21157"/>
                  </a:cubicBezTo>
                  <a:cubicBezTo>
                    <a:pt x="-18" y="21382"/>
                    <a:pt x="-18" y="21600"/>
                    <a:pt x="52" y="21600"/>
                  </a:cubicBezTo>
                  <a:cubicBezTo>
                    <a:pt x="7095" y="15376"/>
                    <a:pt x="14279" y="8478"/>
                    <a:pt x="21324" y="1138"/>
                  </a:cubicBezTo>
                  <a:cubicBezTo>
                    <a:pt x="21582" y="1138"/>
                    <a:pt x="21483" y="0"/>
                    <a:pt x="2130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9" name="Google Shape;846;p60"/>
            <p:cNvSpPr/>
            <p:nvPr/>
          </p:nvSpPr>
          <p:spPr>
            <a:xfrm>
              <a:off x="415981" y="487230"/>
              <a:ext cx="130540" cy="3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extrusionOk="0">
                  <a:moveTo>
                    <a:pt x="20800" y="0"/>
                  </a:moveTo>
                  <a:cubicBezTo>
                    <a:pt x="13876" y="3968"/>
                    <a:pt x="6785" y="11366"/>
                    <a:pt x="189" y="20469"/>
                  </a:cubicBezTo>
                  <a:cubicBezTo>
                    <a:pt x="-139" y="21043"/>
                    <a:pt x="28" y="21600"/>
                    <a:pt x="189" y="21600"/>
                  </a:cubicBezTo>
                  <a:cubicBezTo>
                    <a:pt x="6952" y="14220"/>
                    <a:pt x="14042" y="7380"/>
                    <a:pt x="20966" y="2837"/>
                  </a:cubicBezTo>
                  <a:cubicBezTo>
                    <a:pt x="21461" y="1706"/>
                    <a:pt x="21294" y="0"/>
                    <a:pt x="2080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0" name="Google Shape;847;p60"/>
            <p:cNvSpPr/>
            <p:nvPr/>
          </p:nvSpPr>
          <p:spPr>
            <a:xfrm>
              <a:off x="136099" y="143788"/>
              <a:ext cx="129817" cy="3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extrusionOk="0">
                  <a:moveTo>
                    <a:pt x="20322" y="0"/>
                  </a:moveTo>
                  <a:cubicBezTo>
                    <a:pt x="20239" y="0"/>
                    <a:pt x="20151" y="58"/>
                    <a:pt x="20063" y="193"/>
                  </a:cubicBezTo>
                  <a:cubicBezTo>
                    <a:pt x="13356" y="4466"/>
                    <a:pt x="6813" y="11782"/>
                    <a:pt x="436" y="17865"/>
                  </a:cubicBezTo>
                  <a:cubicBezTo>
                    <a:pt x="-318" y="18443"/>
                    <a:pt x="43" y="21600"/>
                    <a:pt x="488" y="21600"/>
                  </a:cubicBezTo>
                  <a:cubicBezTo>
                    <a:pt x="529" y="21600"/>
                    <a:pt x="565" y="21581"/>
                    <a:pt x="601" y="21523"/>
                  </a:cubicBezTo>
                  <a:cubicBezTo>
                    <a:pt x="7144" y="16036"/>
                    <a:pt x="14011" y="11782"/>
                    <a:pt x="20554" y="4466"/>
                  </a:cubicBezTo>
                  <a:cubicBezTo>
                    <a:pt x="21282" y="3927"/>
                    <a:pt x="20972" y="0"/>
                    <a:pt x="20322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1" name="Google Shape;848;p60"/>
            <p:cNvSpPr/>
            <p:nvPr/>
          </p:nvSpPr>
          <p:spPr>
            <a:xfrm>
              <a:off x="61624" y="339798"/>
              <a:ext cx="84985" cy="6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353" y="0"/>
                  </a:moveTo>
                  <a:cubicBezTo>
                    <a:pt x="116" y="0"/>
                    <a:pt x="-121" y="622"/>
                    <a:pt x="69" y="871"/>
                  </a:cubicBezTo>
                  <a:cubicBezTo>
                    <a:pt x="5569" y="9079"/>
                    <a:pt x="12580" y="15972"/>
                    <a:pt x="20088" y="21548"/>
                  </a:cubicBezTo>
                  <a:cubicBezTo>
                    <a:pt x="20143" y="21590"/>
                    <a:pt x="20207" y="21600"/>
                    <a:pt x="20262" y="21600"/>
                  </a:cubicBezTo>
                  <a:cubicBezTo>
                    <a:pt x="20784" y="21600"/>
                    <a:pt x="21479" y="20491"/>
                    <a:pt x="20586" y="19911"/>
                  </a:cubicBezTo>
                  <a:cubicBezTo>
                    <a:pt x="13078" y="14003"/>
                    <a:pt x="6573" y="7442"/>
                    <a:pt x="567" y="218"/>
                  </a:cubicBezTo>
                  <a:cubicBezTo>
                    <a:pt x="503" y="62"/>
                    <a:pt x="432" y="0"/>
                    <a:pt x="353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062" name="Google Shape;849;p60"/>
          <p:cNvGrpSpPr/>
          <p:nvPr/>
        </p:nvGrpSpPr>
        <p:grpSpPr>
          <a:xfrm>
            <a:off x="1110342" y="1439242"/>
            <a:ext cx="413848" cy="904949"/>
            <a:chOff x="0" y="0"/>
            <a:chExt cx="413846" cy="904947"/>
          </a:xfrm>
        </p:grpSpPr>
        <p:sp>
          <p:nvSpPr>
            <p:cNvPr id="1053" name="Google Shape;850;p60"/>
            <p:cNvSpPr/>
            <p:nvPr/>
          </p:nvSpPr>
          <p:spPr>
            <a:xfrm>
              <a:off x="98181" y="12336"/>
              <a:ext cx="196363" cy="5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31" y="0"/>
                  </a:moveTo>
                  <a:cubicBezTo>
                    <a:pt x="11289" y="0"/>
                    <a:pt x="11046" y="13"/>
                    <a:pt x="10800" y="27"/>
                  </a:cubicBezTo>
                  <a:cubicBezTo>
                    <a:pt x="9130" y="881"/>
                    <a:pt x="2229" y="2148"/>
                    <a:pt x="0" y="9326"/>
                  </a:cubicBezTo>
                  <a:cubicBezTo>
                    <a:pt x="112" y="9326"/>
                    <a:pt x="225" y="9753"/>
                    <a:pt x="225" y="10593"/>
                  </a:cubicBezTo>
                  <a:cubicBezTo>
                    <a:pt x="334" y="11447"/>
                    <a:pt x="334" y="12288"/>
                    <a:pt x="446" y="13555"/>
                  </a:cubicBezTo>
                  <a:cubicBezTo>
                    <a:pt x="3818" y="18958"/>
                    <a:pt x="7189" y="21600"/>
                    <a:pt x="10540" y="21600"/>
                  </a:cubicBezTo>
                  <a:cubicBezTo>
                    <a:pt x="14266" y="21600"/>
                    <a:pt x="17965" y="18318"/>
                    <a:pt x="21600" y="11861"/>
                  </a:cubicBezTo>
                  <a:lnTo>
                    <a:pt x="21600" y="11447"/>
                  </a:lnTo>
                  <a:cubicBezTo>
                    <a:pt x="18675" y="3109"/>
                    <a:pt x="15254" y="0"/>
                    <a:pt x="11531" y="0"/>
                  </a:cubicBezTo>
                  <a:close/>
                </a:path>
              </a:pathLst>
            </a:custGeom>
            <a:solidFill>
              <a:srgbClr val="5BC0C7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4" name="Google Shape;851;p60"/>
            <p:cNvSpPr/>
            <p:nvPr/>
          </p:nvSpPr>
          <p:spPr>
            <a:xfrm>
              <a:off x="107289" y="55930"/>
              <a:ext cx="185241" cy="11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86" y="2779"/>
                    <a:pt x="14333" y="4159"/>
                    <a:pt x="10614" y="4159"/>
                  </a:cubicBezTo>
                  <a:cubicBezTo>
                    <a:pt x="6958" y="4159"/>
                    <a:pt x="3335" y="2827"/>
                    <a:pt x="0" y="192"/>
                  </a:cubicBezTo>
                  <a:cubicBezTo>
                    <a:pt x="1181" y="6842"/>
                    <a:pt x="2124" y="14068"/>
                    <a:pt x="2832" y="20910"/>
                  </a:cubicBezTo>
                  <a:cubicBezTo>
                    <a:pt x="5165" y="21360"/>
                    <a:pt x="7480" y="21600"/>
                    <a:pt x="9779" y="21600"/>
                  </a:cubicBezTo>
                  <a:cubicBezTo>
                    <a:pt x="13304" y="21600"/>
                    <a:pt x="16804" y="21036"/>
                    <a:pt x="20299" y="19769"/>
                  </a:cubicBezTo>
                  <a:cubicBezTo>
                    <a:pt x="20299" y="18437"/>
                    <a:pt x="20419" y="17105"/>
                    <a:pt x="20419" y="15586"/>
                  </a:cubicBezTo>
                  <a:cubicBezTo>
                    <a:pt x="20299" y="15394"/>
                    <a:pt x="20299" y="15208"/>
                    <a:pt x="20419" y="15016"/>
                  </a:cubicBezTo>
                  <a:cubicBezTo>
                    <a:pt x="20538" y="9885"/>
                    <a:pt x="21007" y="4945"/>
                    <a:pt x="21600" y="0"/>
                  </a:cubicBezTo>
                  <a:close/>
                </a:path>
              </a:pathLst>
            </a:custGeom>
            <a:solidFill>
              <a:srgbClr val="5BC0C7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5" name="Google Shape;852;p60"/>
            <p:cNvSpPr/>
            <p:nvPr/>
          </p:nvSpPr>
          <p:spPr>
            <a:xfrm>
              <a:off x="52802" y="614622"/>
              <a:ext cx="300178" cy="23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extrusionOk="0">
                  <a:moveTo>
                    <a:pt x="1786" y="11750"/>
                  </a:moveTo>
                  <a:cubicBezTo>
                    <a:pt x="1913" y="11750"/>
                    <a:pt x="2040" y="11908"/>
                    <a:pt x="1999" y="12127"/>
                  </a:cubicBezTo>
                  <a:cubicBezTo>
                    <a:pt x="1711" y="14968"/>
                    <a:pt x="3148" y="17242"/>
                    <a:pt x="5228" y="17526"/>
                  </a:cubicBezTo>
                  <a:cubicBezTo>
                    <a:pt x="5658" y="17526"/>
                    <a:pt x="5586" y="18474"/>
                    <a:pt x="5155" y="18474"/>
                  </a:cubicBezTo>
                  <a:cubicBezTo>
                    <a:pt x="2717" y="18474"/>
                    <a:pt x="850" y="14968"/>
                    <a:pt x="1568" y="12031"/>
                  </a:cubicBezTo>
                  <a:cubicBezTo>
                    <a:pt x="1598" y="11833"/>
                    <a:pt x="1691" y="11750"/>
                    <a:pt x="1786" y="11750"/>
                  </a:cubicBezTo>
                  <a:close/>
                  <a:moveTo>
                    <a:pt x="204" y="0"/>
                  </a:moveTo>
                  <a:cubicBezTo>
                    <a:pt x="277" y="4454"/>
                    <a:pt x="-154" y="8717"/>
                    <a:pt x="61" y="13075"/>
                  </a:cubicBezTo>
                  <a:cubicBezTo>
                    <a:pt x="277" y="20747"/>
                    <a:pt x="4582" y="21504"/>
                    <a:pt x="9248" y="21600"/>
                  </a:cubicBezTo>
                  <a:cubicBezTo>
                    <a:pt x="11471" y="21600"/>
                    <a:pt x="13696" y="21600"/>
                    <a:pt x="15849" y="21127"/>
                  </a:cubicBezTo>
                  <a:cubicBezTo>
                    <a:pt x="18863" y="20368"/>
                    <a:pt x="20657" y="19422"/>
                    <a:pt x="21088" y="14496"/>
                  </a:cubicBezTo>
                  <a:cubicBezTo>
                    <a:pt x="21446" y="10137"/>
                    <a:pt x="21231" y="5211"/>
                    <a:pt x="21088" y="760"/>
                  </a:cubicBezTo>
                  <a:lnTo>
                    <a:pt x="20945" y="853"/>
                  </a:lnTo>
                  <a:cubicBezTo>
                    <a:pt x="20016" y="829"/>
                    <a:pt x="19083" y="817"/>
                    <a:pt x="18147" y="817"/>
                  </a:cubicBezTo>
                  <a:cubicBezTo>
                    <a:pt x="15355" y="817"/>
                    <a:pt x="12529" y="906"/>
                    <a:pt x="9724" y="906"/>
                  </a:cubicBezTo>
                  <a:cubicBezTo>
                    <a:pt x="6699" y="906"/>
                    <a:pt x="3696" y="805"/>
                    <a:pt x="780" y="380"/>
                  </a:cubicBezTo>
                  <a:cubicBezTo>
                    <a:pt x="564" y="380"/>
                    <a:pt x="492" y="191"/>
                    <a:pt x="492" y="0"/>
                  </a:cubicBezTo>
                  <a:close/>
                </a:path>
              </a:pathLst>
            </a:custGeom>
            <a:solidFill>
              <a:srgbClr val="F49432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6" name="Google Shape;853;p60"/>
            <p:cNvSpPr/>
            <p:nvPr/>
          </p:nvSpPr>
          <p:spPr>
            <a:xfrm>
              <a:off x="69024" y="140560"/>
              <a:ext cx="271256" cy="11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extrusionOk="0">
                  <a:moveTo>
                    <a:pt x="18066" y="0"/>
                  </a:moveTo>
                  <a:cubicBezTo>
                    <a:pt x="17904" y="0"/>
                    <a:pt x="17737" y="24"/>
                    <a:pt x="17565" y="72"/>
                  </a:cubicBezTo>
                  <a:cubicBezTo>
                    <a:pt x="17565" y="840"/>
                    <a:pt x="17486" y="2181"/>
                    <a:pt x="17408" y="3328"/>
                  </a:cubicBezTo>
                  <a:cubicBezTo>
                    <a:pt x="17802" y="3135"/>
                    <a:pt x="18118" y="2942"/>
                    <a:pt x="18511" y="2561"/>
                  </a:cubicBezTo>
                  <a:cubicBezTo>
                    <a:pt x="18558" y="2531"/>
                    <a:pt x="18606" y="2519"/>
                    <a:pt x="18648" y="2519"/>
                  </a:cubicBezTo>
                  <a:cubicBezTo>
                    <a:pt x="19173" y="2519"/>
                    <a:pt x="19330" y="4518"/>
                    <a:pt x="18748" y="5050"/>
                  </a:cubicBezTo>
                  <a:cubicBezTo>
                    <a:pt x="18195" y="5430"/>
                    <a:pt x="17722" y="6004"/>
                    <a:pt x="17172" y="6197"/>
                  </a:cubicBezTo>
                  <a:lnTo>
                    <a:pt x="17172" y="6385"/>
                  </a:lnTo>
                  <a:cubicBezTo>
                    <a:pt x="17172" y="6741"/>
                    <a:pt x="17070" y="6892"/>
                    <a:pt x="16953" y="6892"/>
                  </a:cubicBezTo>
                  <a:cubicBezTo>
                    <a:pt x="16816" y="6892"/>
                    <a:pt x="16662" y="6693"/>
                    <a:pt x="16619" y="6385"/>
                  </a:cubicBezTo>
                  <a:cubicBezTo>
                    <a:pt x="14366" y="7780"/>
                    <a:pt x="12059" y="8493"/>
                    <a:pt x="9749" y="8493"/>
                  </a:cubicBezTo>
                  <a:cubicBezTo>
                    <a:pt x="7289" y="8493"/>
                    <a:pt x="4827" y="7683"/>
                    <a:pt x="2430" y="6004"/>
                  </a:cubicBezTo>
                  <a:cubicBezTo>
                    <a:pt x="2002" y="5491"/>
                    <a:pt x="2089" y="4035"/>
                    <a:pt x="2457" y="4035"/>
                  </a:cubicBezTo>
                  <a:cubicBezTo>
                    <a:pt x="2497" y="4035"/>
                    <a:pt x="2540" y="4053"/>
                    <a:pt x="2587" y="4089"/>
                  </a:cubicBezTo>
                  <a:cubicBezTo>
                    <a:pt x="3139" y="4283"/>
                    <a:pt x="3690" y="4476"/>
                    <a:pt x="4163" y="4856"/>
                  </a:cubicBezTo>
                  <a:cubicBezTo>
                    <a:pt x="4006" y="3709"/>
                    <a:pt x="3926" y="3135"/>
                    <a:pt x="3769" y="2181"/>
                  </a:cubicBezTo>
                  <a:cubicBezTo>
                    <a:pt x="3453" y="2181"/>
                    <a:pt x="3132" y="2150"/>
                    <a:pt x="2813" y="2150"/>
                  </a:cubicBezTo>
                  <a:cubicBezTo>
                    <a:pt x="1701" y="2150"/>
                    <a:pt x="650" y="2501"/>
                    <a:pt x="222" y="5623"/>
                  </a:cubicBezTo>
                  <a:cubicBezTo>
                    <a:pt x="-251" y="9260"/>
                    <a:pt x="142" y="14038"/>
                    <a:pt x="379" y="17674"/>
                  </a:cubicBezTo>
                  <a:cubicBezTo>
                    <a:pt x="379" y="17867"/>
                    <a:pt x="302" y="18054"/>
                    <a:pt x="142" y="18441"/>
                  </a:cubicBezTo>
                  <a:cubicBezTo>
                    <a:pt x="3269" y="20259"/>
                    <a:pt x="6493" y="21600"/>
                    <a:pt x="9736" y="21600"/>
                  </a:cubicBezTo>
                  <a:cubicBezTo>
                    <a:pt x="10585" y="21600"/>
                    <a:pt x="11434" y="21503"/>
                    <a:pt x="12283" y="21310"/>
                  </a:cubicBezTo>
                  <a:cubicBezTo>
                    <a:pt x="14964" y="20543"/>
                    <a:pt x="17565" y="19776"/>
                    <a:pt x="19694" y="15572"/>
                  </a:cubicBezTo>
                  <a:cubicBezTo>
                    <a:pt x="21349" y="12129"/>
                    <a:pt x="21192" y="12129"/>
                    <a:pt x="21035" y="7345"/>
                  </a:cubicBezTo>
                  <a:cubicBezTo>
                    <a:pt x="21035" y="6004"/>
                    <a:pt x="20956" y="4283"/>
                    <a:pt x="20956" y="2942"/>
                  </a:cubicBezTo>
                  <a:cubicBezTo>
                    <a:pt x="20062" y="1111"/>
                    <a:pt x="19168" y="0"/>
                    <a:pt x="18066" y="0"/>
                  </a:cubicBezTo>
                  <a:close/>
                </a:path>
              </a:pathLst>
            </a:custGeom>
            <a:solidFill>
              <a:srgbClr val="D8EEF9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7" name="Google Shape;854;p60"/>
            <p:cNvSpPr/>
            <p:nvPr/>
          </p:nvSpPr>
          <p:spPr>
            <a:xfrm>
              <a:off x="13167" y="249256"/>
              <a:ext cx="389075" cy="63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extrusionOk="0">
                  <a:moveTo>
                    <a:pt x="18684" y="12141"/>
                  </a:moveTo>
                  <a:cubicBezTo>
                    <a:pt x="18855" y="12141"/>
                    <a:pt x="19023" y="12212"/>
                    <a:pt x="19023" y="12351"/>
                  </a:cubicBezTo>
                  <a:cubicBezTo>
                    <a:pt x="19023" y="14028"/>
                    <a:pt x="19078" y="15670"/>
                    <a:pt x="19023" y="17312"/>
                  </a:cubicBezTo>
                  <a:cubicBezTo>
                    <a:pt x="19078" y="17997"/>
                    <a:pt x="19243" y="18750"/>
                    <a:pt x="18476" y="19331"/>
                  </a:cubicBezTo>
                  <a:cubicBezTo>
                    <a:pt x="17872" y="19810"/>
                    <a:pt x="16996" y="20118"/>
                    <a:pt x="15954" y="20323"/>
                  </a:cubicBezTo>
                  <a:cubicBezTo>
                    <a:pt x="14621" y="20552"/>
                    <a:pt x="13106" y="20617"/>
                    <a:pt x="11728" y="20617"/>
                  </a:cubicBezTo>
                  <a:cubicBezTo>
                    <a:pt x="10840" y="20617"/>
                    <a:pt x="10008" y="20590"/>
                    <a:pt x="9320" y="20563"/>
                  </a:cubicBezTo>
                  <a:cubicBezTo>
                    <a:pt x="6689" y="20528"/>
                    <a:pt x="3400" y="20563"/>
                    <a:pt x="2085" y="18853"/>
                  </a:cubicBezTo>
                  <a:cubicBezTo>
                    <a:pt x="1427" y="17997"/>
                    <a:pt x="1316" y="16868"/>
                    <a:pt x="1371" y="15739"/>
                  </a:cubicBezTo>
                  <a:cubicBezTo>
                    <a:pt x="1427" y="14507"/>
                    <a:pt x="1756" y="13276"/>
                    <a:pt x="1974" y="12317"/>
                  </a:cubicBezTo>
                  <a:cubicBezTo>
                    <a:pt x="2001" y="12232"/>
                    <a:pt x="2097" y="12189"/>
                    <a:pt x="2187" y="12189"/>
                  </a:cubicBezTo>
                  <a:cubicBezTo>
                    <a:pt x="2275" y="12189"/>
                    <a:pt x="2358" y="12232"/>
                    <a:pt x="2358" y="12317"/>
                  </a:cubicBezTo>
                  <a:lnTo>
                    <a:pt x="2358" y="12351"/>
                  </a:lnTo>
                  <a:lnTo>
                    <a:pt x="2578" y="12351"/>
                  </a:lnTo>
                  <a:cubicBezTo>
                    <a:pt x="2578" y="12340"/>
                    <a:pt x="2632" y="12336"/>
                    <a:pt x="2709" y="12336"/>
                  </a:cubicBezTo>
                  <a:cubicBezTo>
                    <a:pt x="2864" y="12336"/>
                    <a:pt x="3108" y="12351"/>
                    <a:pt x="3180" y="12351"/>
                  </a:cubicBezTo>
                  <a:cubicBezTo>
                    <a:pt x="5436" y="12394"/>
                    <a:pt x="7598" y="12424"/>
                    <a:pt x="9684" y="12424"/>
                  </a:cubicBezTo>
                  <a:cubicBezTo>
                    <a:pt x="12666" y="12424"/>
                    <a:pt x="15492" y="12362"/>
                    <a:pt x="18201" y="12180"/>
                  </a:cubicBezTo>
                  <a:cubicBezTo>
                    <a:pt x="18256" y="12180"/>
                    <a:pt x="18365" y="12180"/>
                    <a:pt x="18365" y="12248"/>
                  </a:cubicBezTo>
                  <a:cubicBezTo>
                    <a:pt x="18434" y="12177"/>
                    <a:pt x="18559" y="12141"/>
                    <a:pt x="18684" y="12141"/>
                  </a:cubicBezTo>
                  <a:close/>
                  <a:moveTo>
                    <a:pt x="16447" y="0"/>
                  </a:moveTo>
                  <a:cubicBezTo>
                    <a:pt x="15843" y="137"/>
                    <a:pt x="15131" y="205"/>
                    <a:pt x="14638" y="273"/>
                  </a:cubicBezTo>
                  <a:cubicBezTo>
                    <a:pt x="13047" y="496"/>
                    <a:pt x="11389" y="607"/>
                    <a:pt x="9724" y="607"/>
                  </a:cubicBezTo>
                  <a:cubicBezTo>
                    <a:pt x="8058" y="607"/>
                    <a:pt x="6388" y="496"/>
                    <a:pt x="4769" y="273"/>
                  </a:cubicBezTo>
                  <a:lnTo>
                    <a:pt x="4769" y="718"/>
                  </a:lnTo>
                  <a:cubicBezTo>
                    <a:pt x="7456" y="2429"/>
                    <a:pt x="2687" y="5098"/>
                    <a:pt x="1480" y="6535"/>
                  </a:cubicBezTo>
                  <a:cubicBezTo>
                    <a:pt x="-55" y="8553"/>
                    <a:pt x="549" y="11496"/>
                    <a:pt x="385" y="13686"/>
                  </a:cubicBezTo>
                  <a:cubicBezTo>
                    <a:pt x="329" y="14370"/>
                    <a:pt x="329" y="15054"/>
                    <a:pt x="274" y="15739"/>
                  </a:cubicBezTo>
                  <a:cubicBezTo>
                    <a:pt x="165" y="17312"/>
                    <a:pt x="56" y="18921"/>
                    <a:pt x="0" y="20495"/>
                  </a:cubicBezTo>
                  <a:lnTo>
                    <a:pt x="0" y="20563"/>
                  </a:lnTo>
                  <a:cubicBezTo>
                    <a:pt x="3099" y="21248"/>
                    <a:pt x="6291" y="21600"/>
                    <a:pt x="9488" y="21600"/>
                  </a:cubicBezTo>
                  <a:cubicBezTo>
                    <a:pt x="11725" y="21600"/>
                    <a:pt x="13963" y="21428"/>
                    <a:pt x="16172" y="21076"/>
                  </a:cubicBezTo>
                  <a:cubicBezTo>
                    <a:pt x="17543" y="20871"/>
                    <a:pt x="18858" y="20563"/>
                    <a:pt x="20120" y="20220"/>
                  </a:cubicBezTo>
                  <a:cubicBezTo>
                    <a:pt x="20179" y="20208"/>
                    <a:pt x="20233" y="20200"/>
                    <a:pt x="20283" y="20200"/>
                  </a:cubicBezTo>
                  <a:cubicBezTo>
                    <a:pt x="20371" y="20200"/>
                    <a:pt x="20454" y="20224"/>
                    <a:pt x="20558" y="20290"/>
                  </a:cubicBezTo>
                  <a:lnTo>
                    <a:pt x="20558" y="19982"/>
                  </a:lnTo>
                  <a:cubicBezTo>
                    <a:pt x="20394" y="19947"/>
                    <a:pt x="20285" y="19879"/>
                    <a:pt x="20285" y="19776"/>
                  </a:cubicBezTo>
                  <a:cubicBezTo>
                    <a:pt x="20723" y="15842"/>
                    <a:pt x="21545" y="11599"/>
                    <a:pt x="20723" y="7664"/>
                  </a:cubicBezTo>
                  <a:cubicBezTo>
                    <a:pt x="20503" y="6295"/>
                    <a:pt x="19572" y="5304"/>
                    <a:pt x="18201" y="4277"/>
                  </a:cubicBezTo>
                  <a:cubicBezTo>
                    <a:pt x="17543" y="3764"/>
                    <a:pt x="16776" y="3284"/>
                    <a:pt x="16227" y="2669"/>
                  </a:cubicBezTo>
                  <a:cubicBezTo>
                    <a:pt x="15569" y="1745"/>
                    <a:pt x="15405" y="821"/>
                    <a:pt x="16447" y="0"/>
                  </a:cubicBezTo>
                  <a:close/>
                </a:path>
              </a:pathLst>
            </a:custGeom>
            <a:solidFill>
              <a:srgbClr val="D8EEF9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8" name="Google Shape;855;p60"/>
            <p:cNvSpPr/>
            <p:nvPr/>
          </p:nvSpPr>
          <p:spPr>
            <a:xfrm>
              <a:off x="302624" y="249255"/>
              <a:ext cx="111223" cy="60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9" h="21600" extrusionOk="0">
                  <a:moveTo>
                    <a:pt x="3339" y="0"/>
                  </a:moveTo>
                  <a:lnTo>
                    <a:pt x="2463" y="37"/>
                  </a:lnTo>
                  <a:cubicBezTo>
                    <a:pt x="-875" y="908"/>
                    <a:pt x="-526" y="1924"/>
                    <a:pt x="1759" y="2868"/>
                  </a:cubicBezTo>
                  <a:cubicBezTo>
                    <a:pt x="3517" y="3558"/>
                    <a:pt x="5973" y="4029"/>
                    <a:pt x="8081" y="4574"/>
                  </a:cubicBezTo>
                  <a:cubicBezTo>
                    <a:pt x="12473" y="5663"/>
                    <a:pt x="15284" y="6716"/>
                    <a:pt x="16161" y="8167"/>
                  </a:cubicBezTo>
                  <a:cubicBezTo>
                    <a:pt x="18795" y="12342"/>
                    <a:pt x="16161" y="16844"/>
                    <a:pt x="14758" y="21019"/>
                  </a:cubicBezTo>
                  <a:cubicBezTo>
                    <a:pt x="14758" y="21164"/>
                    <a:pt x="15107" y="21201"/>
                    <a:pt x="15634" y="21237"/>
                  </a:cubicBezTo>
                  <a:cubicBezTo>
                    <a:pt x="15811" y="21346"/>
                    <a:pt x="15811" y="21382"/>
                    <a:pt x="15811" y="21454"/>
                  </a:cubicBezTo>
                  <a:lnTo>
                    <a:pt x="15811" y="21528"/>
                  </a:lnTo>
                  <a:lnTo>
                    <a:pt x="16161" y="21600"/>
                  </a:lnTo>
                  <a:cubicBezTo>
                    <a:pt x="16687" y="21600"/>
                    <a:pt x="17037" y="21563"/>
                    <a:pt x="17037" y="21454"/>
                  </a:cubicBezTo>
                  <a:cubicBezTo>
                    <a:pt x="17392" y="21346"/>
                    <a:pt x="17392" y="21164"/>
                    <a:pt x="17392" y="21019"/>
                  </a:cubicBezTo>
                  <a:lnTo>
                    <a:pt x="17392" y="20983"/>
                  </a:lnTo>
                  <a:cubicBezTo>
                    <a:pt x="18795" y="17098"/>
                    <a:pt x="19671" y="13250"/>
                    <a:pt x="19144" y="9402"/>
                  </a:cubicBezTo>
                  <a:cubicBezTo>
                    <a:pt x="18795" y="8132"/>
                    <a:pt x="18268" y="6861"/>
                    <a:pt x="15284" y="5772"/>
                  </a:cubicBezTo>
                  <a:cubicBezTo>
                    <a:pt x="10715" y="3994"/>
                    <a:pt x="-1929" y="2541"/>
                    <a:pt x="3694" y="181"/>
                  </a:cubicBezTo>
                  <a:cubicBezTo>
                    <a:pt x="3866" y="109"/>
                    <a:pt x="3694" y="37"/>
                    <a:pt x="3339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9" name="Google Shape;856;p60"/>
            <p:cNvSpPr/>
            <p:nvPr/>
          </p:nvSpPr>
          <p:spPr>
            <a:xfrm>
              <a:off x="0" y="0"/>
              <a:ext cx="397524" cy="90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extrusionOk="0">
                  <a:moveTo>
                    <a:pt x="11041" y="294"/>
                  </a:moveTo>
                  <a:cubicBezTo>
                    <a:pt x="12824" y="294"/>
                    <a:pt x="14461" y="472"/>
                    <a:pt x="15953" y="949"/>
                  </a:cubicBezTo>
                  <a:lnTo>
                    <a:pt x="15953" y="973"/>
                  </a:lnTo>
                  <a:cubicBezTo>
                    <a:pt x="14196" y="1348"/>
                    <a:pt x="12408" y="1535"/>
                    <a:pt x="10622" y="1535"/>
                  </a:cubicBezTo>
                  <a:cubicBezTo>
                    <a:pt x="8955" y="1535"/>
                    <a:pt x="7288" y="1372"/>
                    <a:pt x="5647" y="1045"/>
                  </a:cubicBezTo>
                  <a:cubicBezTo>
                    <a:pt x="5538" y="1021"/>
                    <a:pt x="5538" y="973"/>
                    <a:pt x="5482" y="900"/>
                  </a:cubicBezTo>
                  <a:cubicBezTo>
                    <a:pt x="5482" y="877"/>
                    <a:pt x="5429" y="852"/>
                    <a:pt x="5373" y="804"/>
                  </a:cubicBezTo>
                  <a:cubicBezTo>
                    <a:pt x="6360" y="393"/>
                    <a:pt x="9813" y="345"/>
                    <a:pt x="10691" y="296"/>
                  </a:cubicBezTo>
                  <a:cubicBezTo>
                    <a:pt x="10809" y="295"/>
                    <a:pt x="10925" y="294"/>
                    <a:pt x="11041" y="294"/>
                  </a:cubicBezTo>
                  <a:close/>
                  <a:moveTo>
                    <a:pt x="15844" y="1335"/>
                  </a:moveTo>
                  <a:cubicBezTo>
                    <a:pt x="15569" y="1939"/>
                    <a:pt x="15351" y="2591"/>
                    <a:pt x="15296" y="3244"/>
                  </a:cubicBezTo>
                  <a:cubicBezTo>
                    <a:pt x="15240" y="3268"/>
                    <a:pt x="15240" y="3292"/>
                    <a:pt x="15240" y="3316"/>
                  </a:cubicBezTo>
                  <a:cubicBezTo>
                    <a:pt x="15240" y="3485"/>
                    <a:pt x="15131" y="3654"/>
                    <a:pt x="15131" y="3848"/>
                  </a:cubicBezTo>
                  <a:cubicBezTo>
                    <a:pt x="13570" y="4019"/>
                    <a:pt x="11989" y="4098"/>
                    <a:pt x="10388" y="4098"/>
                  </a:cubicBezTo>
                  <a:cubicBezTo>
                    <a:pt x="9292" y="4098"/>
                    <a:pt x="8186" y="4061"/>
                    <a:pt x="7073" y="3993"/>
                  </a:cubicBezTo>
                  <a:cubicBezTo>
                    <a:pt x="6744" y="3123"/>
                    <a:pt x="6304" y="2229"/>
                    <a:pt x="5757" y="1359"/>
                  </a:cubicBezTo>
                  <a:cubicBezTo>
                    <a:pt x="7360" y="1694"/>
                    <a:pt x="9071" y="1864"/>
                    <a:pt x="10776" y="1864"/>
                  </a:cubicBezTo>
                  <a:cubicBezTo>
                    <a:pt x="12510" y="1864"/>
                    <a:pt x="14240" y="1688"/>
                    <a:pt x="15844" y="1335"/>
                  </a:cubicBezTo>
                  <a:close/>
                  <a:moveTo>
                    <a:pt x="16268" y="3357"/>
                  </a:moveTo>
                  <a:cubicBezTo>
                    <a:pt x="17051" y="3357"/>
                    <a:pt x="17681" y="3513"/>
                    <a:pt x="18311" y="3727"/>
                  </a:cubicBezTo>
                  <a:cubicBezTo>
                    <a:pt x="18311" y="3896"/>
                    <a:pt x="18366" y="4113"/>
                    <a:pt x="18366" y="4283"/>
                  </a:cubicBezTo>
                  <a:cubicBezTo>
                    <a:pt x="18366" y="4862"/>
                    <a:pt x="18531" y="4887"/>
                    <a:pt x="17433" y="5322"/>
                  </a:cubicBezTo>
                  <a:cubicBezTo>
                    <a:pt x="15953" y="5853"/>
                    <a:pt x="14144" y="5949"/>
                    <a:pt x="12280" y="6046"/>
                  </a:cubicBezTo>
                  <a:cubicBezTo>
                    <a:pt x="11733" y="6065"/>
                    <a:pt x="11191" y="6073"/>
                    <a:pt x="10651" y="6073"/>
                  </a:cubicBezTo>
                  <a:cubicBezTo>
                    <a:pt x="8375" y="6073"/>
                    <a:pt x="6142" y="5918"/>
                    <a:pt x="3838" y="5684"/>
                  </a:cubicBezTo>
                  <a:cubicBezTo>
                    <a:pt x="3893" y="5684"/>
                    <a:pt x="4002" y="5660"/>
                    <a:pt x="4002" y="5587"/>
                  </a:cubicBezTo>
                  <a:cubicBezTo>
                    <a:pt x="3838" y="5128"/>
                    <a:pt x="3564" y="4524"/>
                    <a:pt x="3893" y="4089"/>
                  </a:cubicBezTo>
                  <a:cubicBezTo>
                    <a:pt x="4238" y="3672"/>
                    <a:pt x="4954" y="3627"/>
                    <a:pt x="5725" y="3627"/>
                  </a:cubicBezTo>
                  <a:cubicBezTo>
                    <a:pt x="5934" y="3627"/>
                    <a:pt x="6149" y="3630"/>
                    <a:pt x="6360" y="3630"/>
                  </a:cubicBezTo>
                  <a:cubicBezTo>
                    <a:pt x="6524" y="3751"/>
                    <a:pt x="6580" y="3848"/>
                    <a:pt x="6633" y="3968"/>
                  </a:cubicBezTo>
                  <a:cubicBezTo>
                    <a:pt x="6304" y="3920"/>
                    <a:pt x="5922" y="3896"/>
                    <a:pt x="5538" y="3871"/>
                  </a:cubicBezTo>
                  <a:cubicBezTo>
                    <a:pt x="5522" y="3871"/>
                    <a:pt x="5506" y="3870"/>
                    <a:pt x="5493" y="3870"/>
                  </a:cubicBezTo>
                  <a:cubicBezTo>
                    <a:pt x="5200" y="3870"/>
                    <a:pt x="5115" y="4090"/>
                    <a:pt x="5429" y="4113"/>
                  </a:cubicBezTo>
                  <a:cubicBezTo>
                    <a:pt x="7071" y="4322"/>
                    <a:pt x="8744" y="4418"/>
                    <a:pt x="10421" y="4418"/>
                  </a:cubicBezTo>
                  <a:cubicBezTo>
                    <a:pt x="12046" y="4418"/>
                    <a:pt x="13677" y="4328"/>
                    <a:pt x="15296" y="4161"/>
                  </a:cubicBezTo>
                  <a:cubicBezTo>
                    <a:pt x="15323" y="4210"/>
                    <a:pt x="15405" y="4235"/>
                    <a:pt x="15488" y="4235"/>
                  </a:cubicBezTo>
                  <a:cubicBezTo>
                    <a:pt x="15569" y="4235"/>
                    <a:pt x="15652" y="4210"/>
                    <a:pt x="15680" y="4161"/>
                  </a:cubicBezTo>
                  <a:lnTo>
                    <a:pt x="15680" y="4138"/>
                  </a:lnTo>
                  <a:cubicBezTo>
                    <a:pt x="16118" y="4089"/>
                    <a:pt x="16447" y="4041"/>
                    <a:pt x="16776" y="3993"/>
                  </a:cubicBezTo>
                  <a:cubicBezTo>
                    <a:pt x="17181" y="3926"/>
                    <a:pt x="17025" y="3673"/>
                    <a:pt x="16696" y="3673"/>
                  </a:cubicBezTo>
                  <a:cubicBezTo>
                    <a:pt x="16668" y="3673"/>
                    <a:pt x="16641" y="3675"/>
                    <a:pt x="16611" y="3678"/>
                  </a:cubicBezTo>
                  <a:cubicBezTo>
                    <a:pt x="16338" y="3727"/>
                    <a:pt x="16118" y="3751"/>
                    <a:pt x="15844" y="3775"/>
                  </a:cubicBezTo>
                  <a:cubicBezTo>
                    <a:pt x="15844" y="3654"/>
                    <a:pt x="15898" y="3509"/>
                    <a:pt x="15953" y="3364"/>
                  </a:cubicBezTo>
                  <a:cubicBezTo>
                    <a:pt x="16061" y="3359"/>
                    <a:pt x="16166" y="3357"/>
                    <a:pt x="16268" y="3357"/>
                  </a:cubicBezTo>
                  <a:close/>
                  <a:moveTo>
                    <a:pt x="11340" y="0"/>
                  </a:moveTo>
                  <a:cubicBezTo>
                    <a:pt x="10746" y="0"/>
                    <a:pt x="10144" y="19"/>
                    <a:pt x="9540" y="55"/>
                  </a:cubicBezTo>
                  <a:cubicBezTo>
                    <a:pt x="8389" y="127"/>
                    <a:pt x="4715" y="151"/>
                    <a:pt x="4824" y="900"/>
                  </a:cubicBezTo>
                  <a:cubicBezTo>
                    <a:pt x="4824" y="925"/>
                    <a:pt x="4824" y="973"/>
                    <a:pt x="4880" y="973"/>
                  </a:cubicBezTo>
                  <a:lnTo>
                    <a:pt x="4880" y="997"/>
                  </a:lnTo>
                  <a:cubicBezTo>
                    <a:pt x="5209" y="1819"/>
                    <a:pt x="5702" y="2616"/>
                    <a:pt x="6251" y="3413"/>
                  </a:cubicBezTo>
                  <a:cubicBezTo>
                    <a:pt x="5970" y="3382"/>
                    <a:pt x="5674" y="3363"/>
                    <a:pt x="5382" y="3363"/>
                  </a:cubicBezTo>
                  <a:cubicBezTo>
                    <a:pt x="4753" y="3363"/>
                    <a:pt x="4139" y="3448"/>
                    <a:pt x="3729" y="3678"/>
                  </a:cubicBezTo>
                  <a:cubicBezTo>
                    <a:pt x="2906" y="4161"/>
                    <a:pt x="3180" y="5080"/>
                    <a:pt x="3455" y="5611"/>
                  </a:cubicBezTo>
                  <a:cubicBezTo>
                    <a:pt x="3455" y="5684"/>
                    <a:pt x="3509" y="5684"/>
                    <a:pt x="3564" y="5708"/>
                  </a:cubicBezTo>
                  <a:cubicBezTo>
                    <a:pt x="3455" y="5732"/>
                    <a:pt x="3455" y="5853"/>
                    <a:pt x="3673" y="5877"/>
                  </a:cubicBezTo>
                  <a:cubicBezTo>
                    <a:pt x="4058" y="5949"/>
                    <a:pt x="4551" y="6022"/>
                    <a:pt x="5044" y="6070"/>
                  </a:cubicBezTo>
                  <a:lnTo>
                    <a:pt x="5044" y="6287"/>
                  </a:lnTo>
                  <a:cubicBezTo>
                    <a:pt x="4935" y="6287"/>
                    <a:pt x="4935" y="6312"/>
                    <a:pt x="4935" y="6336"/>
                  </a:cubicBezTo>
                  <a:cubicBezTo>
                    <a:pt x="6304" y="7761"/>
                    <a:pt x="4496" y="8631"/>
                    <a:pt x="2633" y="9718"/>
                  </a:cubicBezTo>
                  <a:cubicBezTo>
                    <a:pt x="1316" y="10467"/>
                    <a:pt x="822" y="11240"/>
                    <a:pt x="713" y="12183"/>
                  </a:cubicBezTo>
                  <a:cubicBezTo>
                    <a:pt x="275" y="14912"/>
                    <a:pt x="220" y="17666"/>
                    <a:pt x="0" y="20421"/>
                  </a:cubicBezTo>
                  <a:cubicBezTo>
                    <a:pt x="0" y="20517"/>
                    <a:pt x="55" y="20541"/>
                    <a:pt x="164" y="20566"/>
                  </a:cubicBezTo>
                  <a:cubicBezTo>
                    <a:pt x="164" y="20589"/>
                    <a:pt x="220" y="20638"/>
                    <a:pt x="275" y="20662"/>
                  </a:cubicBezTo>
                  <a:cubicBezTo>
                    <a:pt x="3519" y="21296"/>
                    <a:pt x="6952" y="21600"/>
                    <a:pt x="10374" y="21600"/>
                  </a:cubicBezTo>
                  <a:cubicBezTo>
                    <a:pt x="14122" y="21600"/>
                    <a:pt x="17859" y="21235"/>
                    <a:pt x="21326" y="20541"/>
                  </a:cubicBezTo>
                  <a:cubicBezTo>
                    <a:pt x="21545" y="20469"/>
                    <a:pt x="21600" y="20396"/>
                    <a:pt x="21436" y="20299"/>
                  </a:cubicBezTo>
                  <a:lnTo>
                    <a:pt x="21326" y="20203"/>
                  </a:lnTo>
                  <a:cubicBezTo>
                    <a:pt x="21230" y="20175"/>
                    <a:pt x="21152" y="20163"/>
                    <a:pt x="21072" y="20163"/>
                  </a:cubicBezTo>
                  <a:cubicBezTo>
                    <a:pt x="21015" y="20163"/>
                    <a:pt x="20956" y="20169"/>
                    <a:pt x="20887" y="20179"/>
                  </a:cubicBezTo>
                  <a:cubicBezTo>
                    <a:pt x="19627" y="20421"/>
                    <a:pt x="18311" y="20638"/>
                    <a:pt x="16940" y="20783"/>
                  </a:cubicBezTo>
                  <a:cubicBezTo>
                    <a:pt x="14729" y="21031"/>
                    <a:pt x="12491" y="21153"/>
                    <a:pt x="10256" y="21153"/>
                  </a:cubicBezTo>
                  <a:cubicBezTo>
                    <a:pt x="7057" y="21153"/>
                    <a:pt x="3865" y="20904"/>
                    <a:pt x="769" y="20421"/>
                  </a:cubicBezTo>
                  <a:lnTo>
                    <a:pt x="769" y="20348"/>
                  </a:lnTo>
                  <a:cubicBezTo>
                    <a:pt x="822" y="19237"/>
                    <a:pt x="987" y="18125"/>
                    <a:pt x="1042" y="17014"/>
                  </a:cubicBezTo>
                  <a:cubicBezTo>
                    <a:pt x="1097" y="16531"/>
                    <a:pt x="1097" y="16048"/>
                    <a:pt x="1151" y="15564"/>
                  </a:cubicBezTo>
                  <a:cubicBezTo>
                    <a:pt x="1316" y="14018"/>
                    <a:pt x="713" y="11941"/>
                    <a:pt x="2249" y="10515"/>
                  </a:cubicBezTo>
                  <a:cubicBezTo>
                    <a:pt x="3455" y="9477"/>
                    <a:pt x="8224" y="7616"/>
                    <a:pt x="5538" y="6409"/>
                  </a:cubicBezTo>
                  <a:lnTo>
                    <a:pt x="5538" y="6070"/>
                  </a:lnTo>
                  <a:cubicBezTo>
                    <a:pt x="7154" y="6239"/>
                    <a:pt x="8827" y="6324"/>
                    <a:pt x="10492" y="6324"/>
                  </a:cubicBezTo>
                  <a:cubicBezTo>
                    <a:pt x="12157" y="6324"/>
                    <a:pt x="13815" y="6239"/>
                    <a:pt x="15405" y="6070"/>
                  </a:cubicBezTo>
                  <a:cubicBezTo>
                    <a:pt x="15898" y="6046"/>
                    <a:pt x="16611" y="5974"/>
                    <a:pt x="17214" y="5877"/>
                  </a:cubicBezTo>
                  <a:lnTo>
                    <a:pt x="17489" y="5853"/>
                  </a:lnTo>
                  <a:cubicBezTo>
                    <a:pt x="18091" y="5780"/>
                    <a:pt x="18640" y="5635"/>
                    <a:pt x="18913" y="5442"/>
                  </a:cubicBezTo>
                  <a:cubicBezTo>
                    <a:pt x="19627" y="4959"/>
                    <a:pt x="19189" y="4065"/>
                    <a:pt x="19078" y="3558"/>
                  </a:cubicBezTo>
                  <a:cubicBezTo>
                    <a:pt x="19078" y="3464"/>
                    <a:pt x="18913" y="3428"/>
                    <a:pt x="18737" y="3428"/>
                  </a:cubicBezTo>
                  <a:cubicBezTo>
                    <a:pt x="18687" y="3428"/>
                    <a:pt x="18635" y="3431"/>
                    <a:pt x="18585" y="3437"/>
                  </a:cubicBezTo>
                  <a:cubicBezTo>
                    <a:pt x="17977" y="3231"/>
                    <a:pt x="17248" y="3112"/>
                    <a:pt x="16502" y="3112"/>
                  </a:cubicBezTo>
                  <a:cubicBezTo>
                    <a:pt x="16374" y="3112"/>
                    <a:pt x="16246" y="3115"/>
                    <a:pt x="16118" y="3123"/>
                  </a:cubicBezTo>
                  <a:cubicBezTo>
                    <a:pt x="16391" y="2374"/>
                    <a:pt x="16611" y="1625"/>
                    <a:pt x="16776" y="900"/>
                  </a:cubicBezTo>
                  <a:cubicBezTo>
                    <a:pt x="16776" y="804"/>
                    <a:pt x="16667" y="780"/>
                    <a:pt x="16502" y="755"/>
                  </a:cubicBezTo>
                  <a:cubicBezTo>
                    <a:pt x="16502" y="732"/>
                    <a:pt x="16447" y="707"/>
                    <a:pt x="16391" y="659"/>
                  </a:cubicBezTo>
                  <a:cubicBezTo>
                    <a:pt x="14903" y="185"/>
                    <a:pt x="13163" y="0"/>
                    <a:pt x="1134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0" name="Google Shape;857;p60"/>
            <p:cNvSpPr/>
            <p:nvPr/>
          </p:nvSpPr>
          <p:spPr>
            <a:xfrm>
              <a:off x="38249" y="606153"/>
              <a:ext cx="328045" cy="25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extrusionOk="0">
                  <a:moveTo>
                    <a:pt x="15134" y="0"/>
                  </a:moveTo>
                  <a:cubicBezTo>
                    <a:pt x="10806" y="0"/>
                    <a:pt x="6387" y="341"/>
                    <a:pt x="1731" y="464"/>
                  </a:cubicBezTo>
                  <a:cubicBezTo>
                    <a:pt x="1667" y="464"/>
                    <a:pt x="1533" y="551"/>
                    <a:pt x="1533" y="639"/>
                  </a:cubicBezTo>
                  <a:cubicBezTo>
                    <a:pt x="1533" y="723"/>
                    <a:pt x="1667" y="982"/>
                    <a:pt x="1798" y="982"/>
                  </a:cubicBezTo>
                  <a:cubicBezTo>
                    <a:pt x="4535" y="1416"/>
                    <a:pt x="7367" y="1528"/>
                    <a:pt x="10214" y="1528"/>
                  </a:cubicBezTo>
                  <a:cubicBezTo>
                    <a:pt x="13178" y="1528"/>
                    <a:pt x="16161" y="1408"/>
                    <a:pt x="19066" y="1408"/>
                  </a:cubicBezTo>
                  <a:cubicBezTo>
                    <a:pt x="19500" y="1408"/>
                    <a:pt x="19929" y="1411"/>
                    <a:pt x="20359" y="1416"/>
                  </a:cubicBezTo>
                  <a:lnTo>
                    <a:pt x="20491" y="1416"/>
                  </a:lnTo>
                  <a:cubicBezTo>
                    <a:pt x="20491" y="5476"/>
                    <a:pt x="20822" y="9970"/>
                    <a:pt x="20491" y="13946"/>
                  </a:cubicBezTo>
                  <a:cubicBezTo>
                    <a:pt x="20030" y="18440"/>
                    <a:pt x="18378" y="19302"/>
                    <a:pt x="15604" y="19996"/>
                  </a:cubicBezTo>
                  <a:cubicBezTo>
                    <a:pt x="14116" y="20383"/>
                    <a:pt x="12594" y="20432"/>
                    <a:pt x="11088" y="20432"/>
                  </a:cubicBezTo>
                  <a:cubicBezTo>
                    <a:pt x="10587" y="20432"/>
                    <a:pt x="10087" y="20427"/>
                    <a:pt x="9592" y="20427"/>
                  </a:cubicBezTo>
                  <a:cubicBezTo>
                    <a:pt x="5298" y="20339"/>
                    <a:pt x="1335" y="19562"/>
                    <a:pt x="1072" y="12650"/>
                  </a:cubicBezTo>
                  <a:cubicBezTo>
                    <a:pt x="874" y="8674"/>
                    <a:pt x="1335" y="4786"/>
                    <a:pt x="1204" y="723"/>
                  </a:cubicBezTo>
                  <a:lnTo>
                    <a:pt x="1204" y="639"/>
                  </a:lnTo>
                  <a:cubicBezTo>
                    <a:pt x="1204" y="423"/>
                    <a:pt x="1104" y="314"/>
                    <a:pt x="997" y="314"/>
                  </a:cubicBezTo>
                  <a:cubicBezTo>
                    <a:pt x="889" y="314"/>
                    <a:pt x="774" y="423"/>
                    <a:pt x="741" y="639"/>
                  </a:cubicBezTo>
                  <a:cubicBezTo>
                    <a:pt x="478" y="3059"/>
                    <a:pt x="81" y="6169"/>
                    <a:pt x="15" y="9280"/>
                  </a:cubicBezTo>
                  <a:cubicBezTo>
                    <a:pt x="-52" y="12132"/>
                    <a:pt x="81" y="14983"/>
                    <a:pt x="874" y="17144"/>
                  </a:cubicBezTo>
                  <a:cubicBezTo>
                    <a:pt x="2459" y="21464"/>
                    <a:pt x="6422" y="21376"/>
                    <a:pt x="9592" y="21464"/>
                  </a:cubicBezTo>
                  <a:cubicBezTo>
                    <a:pt x="10421" y="21532"/>
                    <a:pt x="11424" y="21600"/>
                    <a:pt x="12494" y="21600"/>
                  </a:cubicBezTo>
                  <a:cubicBezTo>
                    <a:pt x="14154" y="21600"/>
                    <a:pt x="15979" y="21436"/>
                    <a:pt x="17585" y="20858"/>
                  </a:cubicBezTo>
                  <a:cubicBezTo>
                    <a:pt x="18841" y="20339"/>
                    <a:pt x="19896" y="19562"/>
                    <a:pt x="20624" y="18353"/>
                  </a:cubicBezTo>
                  <a:cubicBezTo>
                    <a:pt x="21548" y="16885"/>
                    <a:pt x="21350" y="14983"/>
                    <a:pt x="21350" y="13168"/>
                  </a:cubicBezTo>
                  <a:cubicBezTo>
                    <a:pt x="21481" y="8934"/>
                    <a:pt x="21350" y="4873"/>
                    <a:pt x="21350" y="639"/>
                  </a:cubicBezTo>
                  <a:cubicBezTo>
                    <a:pt x="21350" y="262"/>
                    <a:pt x="21093" y="52"/>
                    <a:pt x="20868" y="52"/>
                  </a:cubicBezTo>
                  <a:cubicBezTo>
                    <a:pt x="20732" y="52"/>
                    <a:pt x="20607" y="128"/>
                    <a:pt x="20557" y="292"/>
                  </a:cubicBezTo>
                  <a:cubicBezTo>
                    <a:pt x="20557" y="205"/>
                    <a:pt x="20491" y="205"/>
                    <a:pt x="20359" y="205"/>
                  </a:cubicBezTo>
                  <a:cubicBezTo>
                    <a:pt x="18626" y="57"/>
                    <a:pt x="16886" y="0"/>
                    <a:pt x="15134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1" name="Google Shape;858;p60"/>
            <p:cNvSpPr/>
            <p:nvPr/>
          </p:nvSpPr>
          <p:spPr>
            <a:xfrm>
              <a:off x="72720" y="739394"/>
              <a:ext cx="57557" cy="7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32" h="21600" extrusionOk="0">
                  <a:moveTo>
                    <a:pt x="1595" y="0"/>
                  </a:moveTo>
                  <a:cubicBezTo>
                    <a:pt x="1208" y="0"/>
                    <a:pt x="821" y="171"/>
                    <a:pt x="699" y="523"/>
                  </a:cubicBezTo>
                  <a:cubicBezTo>
                    <a:pt x="-2528" y="10458"/>
                    <a:pt x="5860" y="21600"/>
                    <a:pt x="16812" y="21600"/>
                  </a:cubicBezTo>
                  <a:cubicBezTo>
                    <a:pt x="18431" y="21600"/>
                    <a:pt x="19072" y="19195"/>
                    <a:pt x="17138" y="18586"/>
                  </a:cubicBezTo>
                  <a:cubicBezTo>
                    <a:pt x="7794" y="17683"/>
                    <a:pt x="1340" y="10458"/>
                    <a:pt x="2633" y="1122"/>
                  </a:cubicBezTo>
                  <a:cubicBezTo>
                    <a:pt x="2826" y="399"/>
                    <a:pt x="2195" y="0"/>
                    <a:pt x="1595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072" name="Google Shape;859;p60"/>
          <p:cNvGrpSpPr/>
          <p:nvPr/>
        </p:nvGrpSpPr>
        <p:grpSpPr>
          <a:xfrm>
            <a:off x="1110342" y="3779405"/>
            <a:ext cx="413848" cy="904948"/>
            <a:chOff x="0" y="0"/>
            <a:chExt cx="413846" cy="904947"/>
          </a:xfrm>
        </p:grpSpPr>
        <p:sp>
          <p:nvSpPr>
            <p:cNvPr id="1063" name="Google Shape;860;p60"/>
            <p:cNvSpPr/>
            <p:nvPr/>
          </p:nvSpPr>
          <p:spPr>
            <a:xfrm>
              <a:off x="98181" y="12336"/>
              <a:ext cx="196363" cy="5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31" y="0"/>
                  </a:moveTo>
                  <a:cubicBezTo>
                    <a:pt x="11289" y="0"/>
                    <a:pt x="11046" y="13"/>
                    <a:pt x="10800" y="27"/>
                  </a:cubicBezTo>
                  <a:cubicBezTo>
                    <a:pt x="9130" y="881"/>
                    <a:pt x="2229" y="2148"/>
                    <a:pt x="0" y="9326"/>
                  </a:cubicBezTo>
                  <a:cubicBezTo>
                    <a:pt x="112" y="9326"/>
                    <a:pt x="225" y="9753"/>
                    <a:pt x="225" y="10593"/>
                  </a:cubicBezTo>
                  <a:cubicBezTo>
                    <a:pt x="334" y="11447"/>
                    <a:pt x="334" y="12288"/>
                    <a:pt x="446" y="13555"/>
                  </a:cubicBezTo>
                  <a:cubicBezTo>
                    <a:pt x="3818" y="18958"/>
                    <a:pt x="7189" y="21600"/>
                    <a:pt x="10540" y="21600"/>
                  </a:cubicBezTo>
                  <a:cubicBezTo>
                    <a:pt x="14266" y="21600"/>
                    <a:pt x="17965" y="18318"/>
                    <a:pt x="21600" y="11861"/>
                  </a:cubicBezTo>
                  <a:lnTo>
                    <a:pt x="21600" y="11447"/>
                  </a:lnTo>
                  <a:cubicBezTo>
                    <a:pt x="18675" y="3109"/>
                    <a:pt x="15254" y="0"/>
                    <a:pt x="11531" y="0"/>
                  </a:cubicBezTo>
                  <a:close/>
                </a:path>
              </a:pathLst>
            </a:custGeom>
            <a:solidFill>
              <a:srgbClr val="5BC0C7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4" name="Google Shape;861;p60"/>
            <p:cNvSpPr/>
            <p:nvPr/>
          </p:nvSpPr>
          <p:spPr>
            <a:xfrm>
              <a:off x="107289" y="55930"/>
              <a:ext cx="185241" cy="11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86" y="2779"/>
                    <a:pt x="14333" y="4159"/>
                    <a:pt x="10614" y="4159"/>
                  </a:cubicBezTo>
                  <a:cubicBezTo>
                    <a:pt x="6958" y="4159"/>
                    <a:pt x="3335" y="2827"/>
                    <a:pt x="0" y="192"/>
                  </a:cubicBezTo>
                  <a:cubicBezTo>
                    <a:pt x="1181" y="6842"/>
                    <a:pt x="2124" y="14068"/>
                    <a:pt x="2832" y="20910"/>
                  </a:cubicBezTo>
                  <a:cubicBezTo>
                    <a:pt x="5165" y="21360"/>
                    <a:pt x="7480" y="21600"/>
                    <a:pt x="9779" y="21600"/>
                  </a:cubicBezTo>
                  <a:cubicBezTo>
                    <a:pt x="13304" y="21600"/>
                    <a:pt x="16804" y="21036"/>
                    <a:pt x="20299" y="19769"/>
                  </a:cubicBezTo>
                  <a:cubicBezTo>
                    <a:pt x="20299" y="18437"/>
                    <a:pt x="20419" y="17105"/>
                    <a:pt x="20419" y="15586"/>
                  </a:cubicBezTo>
                  <a:cubicBezTo>
                    <a:pt x="20299" y="15394"/>
                    <a:pt x="20299" y="15208"/>
                    <a:pt x="20419" y="15016"/>
                  </a:cubicBezTo>
                  <a:cubicBezTo>
                    <a:pt x="20538" y="9885"/>
                    <a:pt x="21007" y="4945"/>
                    <a:pt x="21600" y="0"/>
                  </a:cubicBezTo>
                  <a:close/>
                </a:path>
              </a:pathLst>
            </a:custGeom>
            <a:solidFill>
              <a:srgbClr val="5BC0C7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5" name="Google Shape;862;p60"/>
            <p:cNvSpPr/>
            <p:nvPr/>
          </p:nvSpPr>
          <p:spPr>
            <a:xfrm>
              <a:off x="52802" y="614622"/>
              <a:ext cx="300178" cy="23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extrusionOk="0">
                  <a:moveTo>
                    <a:pt x="1786" y="11750"/>
                  </a:moveTo>
                  <a:cubicBezTo>
                    <a:pt x="1913" y="11750"/>
                    <a:pt x="2040" y="11908"/>
                    <a:pt x="1999" y="12127"/>
                  </a:cubicBezTo>
                  <a:cubicBezTo>
                    <a:pt x="1711" y="14968"/>
                    <a:pt x="3148" y="17242"/>
                    <a:pt x="5228" y="17526"/>
                  </a:cubicBezTo>
                  <a:cubicBezTo>
                    <a:pt x="5658" y="17526"/>
                    <a:pt x="5586" y="18474"/>
                    <a:pt x="5155" y="18474"/>
                  </a:cubicBezTo>
                  <a:cubicBezTo>
                    <a:pt x="2717" y="18474"/>
                    <a:pt x="850" y="14968"/>
                    <a:pt x="1568" y="12031"/>
                  </a:cubicBezTo>
                  <a:cubicBezTo>
                    <a:pt x="1598" y="11833"/>
                    <a:pt x="1691" y="11750"/>
                    <a:pt x="1786" y="11750"/>
                  </a:cubicBezTo>
                  <a:close/>
                  <a:moveTo>
                    <a:pt x="204" y="0"/>
                  </a:moveTo>
                  <a:cubicBezTo>
                    <a:pt x="277" y="4454"/>
                    <a:pt x="-154" y="8717"/>
                    <a:pt x="61" y="13075"/>
                  </a:cubicBezTo>
                  <a:cubicBezTo>
                    <a:pt x="277" y="20747"/>
                    <a:pt x="4582" y="21504"/>
                    <a:pt x="9248" y="21600"/>
                  </a:cubicBezTo>
                  <a:cubicBezTo>
                    <a:pt x="11471" y="21600"/>
                    <a:pt x="13696" y="21600"/>
                    <a:pt x="15849" y="21127"/>
                  </a:cubicBezTo>
                  <a:cubicBezTo>
                    <a:pt x="18863" y="20368"/>
                    <a:pt x="20657" y="19422"/>
                    <a:pt x="21088" y="14496"/>
                  </a:cubicBezTo>
                  <a:cubicBezTo>
                    <a:pt x="21446" y="10137"/>
                    <a:pt x="21231" y="5211"/>
                    <a:pt x="21088" y="760"/>
                  </a:cubicBezTo>
                  <a:lnTo>
                    <a:pt x="20945" y="853"/>
                  </a:lnTo>
                  <a:cubicBezTo>
                    <a:pt x="20016" y="829"/>
                    <a:pt x="19083" y="817"/>
                    <a:pt x="18147" y="817"/>
                  </a:cubicBezTo>
                  <a:cubicBezTo>
                    <a:pt x="15355" y="817"/>
                    <a:pt x="12529" y="906"/>
                    <a:pt x="9724" y="906"/>
                  </a:cubicBezTo>
                  <a:cubicBezTo>
                    <a:pt x="6699" y="906"/>
                    <a:pt x="3696" y="805"/>
                    <a:pt x="780" y="380"/>
                  </a:cubicBezTo>
                  <a:cubicBezTo>
                    <a:pt x="564" y="380"/>
                    <a:pt x="492" y="191"/>
                    <a:pt x="492" y="0"/>
                  </a:cubicBezTo>
                  <a:close/>
                </a:path>
              </a:pathLst>
            </a:custGeom>
            <a:solidFill>
              <a:srgbClr val="F49432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6" name="Google Shape;863;p60"/>
            <p:cNvSpPr/>
            <p:nvPr/>
          </p:nvSpPr>
          <p:spPr>
            <a:xfrm>
              <a:off x="69024" y="140560"/>
              <a:ext cx="271256" cy="11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extrusionOk="0">
                  <a:moveTo>
                    <a:pt x="18066" y="0"/>
                  </a:moveTo>
                  <a:cubicBezTo>
                    <a:pt x="17904" y="0"/>
                    <a:pt x="17737" y="24"/>
                    <a:pt x="17565" y="72"/>
                  </a:cubicBezTo>
                  <a:cubicBezTo>
                    <a:pt x="17565" y="840"/>
                    <a:pt x="17486" y="2181"/>
                    <a:pt x="17408" y="3328"/>
                  </a:cubicBezTo>
                  <a:cubicBezTo>
                    <a:pt x="17802" y="3135"/>
                    <a:pt x="18118" y="2942"/>
                    <a:pt x="18511" y="2561"/>
                  </a:cubicBezTo>
                  <a:cubicBezTo>
                    <a:pt x="18558" y="2531"/>
                    <a:pt x="18606" y="2519"/>
                    <a:pt x="18648" y="2519"/>
                  </a:cubicBezTo>
                  <a:cubicBezTo>
                    <a:pt x="19173" y="2519"/>
                    <a:pt x="19330" y="4518"/>
                    <a:pt x="18748" y="5050"/>
                  </a:cubicBezTo>
                  <a:cubicBezTo>
                    <a:pt x="18195" y="5430"/>
                    <a:pt x="17722" y="6004"/>
                    <a:pt x="17172" y="6197"/>
                  </a:cubicBezTo>
                  <a:lnTo>
                    <a:pt x="17172" y="6385"/>
                  </a:lnTo>
                  <a:cubicBezTo>
                    <a:pt x="17172" y="6741"/>
                    <a:pt x="17070" y="6892"/>
                    <a:pt x="16953" y="6892"/>
                  </a:cubicBezTo>
                  <a:cubicBezTo>
                    <a:pt x="16816" y="6892"/>
                    <a:pt x="16662" y="6693"/>
                    <a:pt x="16619" y="6385"/>
                  </a:cubicBezTo>
                  <a:cubicBezTo>
                    <a:pt x="14366" y="7780"/>
                    <a:pt x="12059" y="8493"/>
                    <a:pt x="9749" y="8493"/>
                  </a:cubicBezTo>
                  <a:cubicBezTo>
                    <a:pt x="7289" y="8493"/>
                    <a:pt x="4827" y="7683"/>
                    <a:pt x="2430" y="6004"/>
                  </a:cubicBezTo>
                  <a:cubicBezTo>
                    <a:pt x="2002" y="5491"/>
                    <a:pt x="2089" y="4035"/>
                    <a:pt x="2457" y="4035"/>
                  </a:cubicBezTo>
                  <a:cubicBezTo>
                    <a:pt x="2497" y="4035"/>
                    <a:pt x="2540" y="4053"/>
                    <a:pt x="2587" y="4089"/>
                  </a:cubicBezTo>
                  <a:cubicBezTo>
                    <a:pt x="3139" y="4283"/>
                    <a:pt x="3690" y="4476"/>
                    <a:pt x="4163" y="4856"/>
                  </a:cubicBezTo>
                  <a:cubicBezTo>
                    <a:pt x="4006" y="3709"/>
                    <a:pt x="3926" y="3135"/>
                    <a:pt x="3769" y="2181"/>
                  </a:cubicBezTo>
                  <a:cubicBezTo>
                    <a:pt x="3453" y="2181"/>
                    <a:pt x="3132" y="2150"/>
                    <a:pt x="2813" y="2150"/>
                  </a:cubicBezTo>
                  <a:cubicBezTo>
                    <a:pt x="1701" y="2150"/>
                    <a:pt x="650" y="2501"/>
                    <a:pt x="222" y="5623"/>
                  </a:cubicBezTo>
                  <a:cubicBezTo>
                    <a:pt x="-251" y="9260"/>
                    <a:pt x="142" y="14038"/>
                    <a:pt x="379" y="17674"/>
                  </a:cubicBezTo>
                  <a:cubicBezTo>
                    <a:pt x="379" y="17867"/>
                    <a:pt x="302" y="18054"/>
                    <a:pt x="142" y="18441"/>
                  </a:cubicBezTo>
                  <a:cubicBezTo>
                    <a:pt x="3269" y="20259"/>
                    <a:pt x="6493" y="21600"/>
                    <a:pt x="9736" y="21600"/>
                  </a:cubicBezTo>
                  <a:cubicBezTo>
                    <a:pt x="10585" y="21600"/>
                    <a:pt x="11434" y="21503"/>
                    <a:pt x="12283" y="21310"/>
                  </a:cubicBezTo>
                  <a:cubicBezTo>
                    <a:pt x="14964" y="20543"/>
                    <a:pt x="17565" y="19776"/>
                    <a:pt x="19694" y="15572"/>
                  </a:cubicBezTo>
                  <a:cubicBezTo>
                    <a:pt x="21349" y="12129"/>
                    <a:pt x="21192" y="12129"/>
                    <a:pt x="21035" y="7345"/>
                  </a:cubicBezTo>
                  <a:cubicBezTo>
                    <a:pt x="21035" y="6004"/>
                    <a:pt x="20956" y="4283"/>
                    <a:pt x="20956" y="2942"/>
                  </a:cubicBezTo>
                  <a:cubicBezTo>
                    <a:pt x="20062" y="1111"/>
                    <a:pt x="19168" y="0"/>
                    <a:pt x="18066" y="0"/>
                  </a:cubicBezTo>
                  <a:close/>
                </a:path>
              </a:pathLst>
            </a:custGeom>
            <a:solidFill>
              <a:srgbClr val="D8EEF9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7" name="Google Shape;864;p60"/>
            <p:cNvSpPr/>
            <p:nvPr/>
          </p:nvSpPr>
          <p:spPr>
            <a:xfrm>
              <a:off x="13167" y="249256"/>
              <a:ext cx="389075" cy="63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extrusionOk="0">
                  <a:moveTo>
                    <a:pt x="18684" y="12141"/>
                  </a:moveTo>
                  <a:cubicBezTo>
                    <a:pt x="18855" y="12141"/>
                    <a:pt x="19023" y="12212"/>
                    <a:pt x="19023" y="12351"/>
                  </a:cubicBezTo>
                  <a:cubicBezTo>
                    <a:pt x="19023" y="14028"/>
                    <a:pt x="19078" y="15670"/>
                    <a:pt x="19023" y="17312"/>
                  </a:cubicBezTo>
                  <a:cubicBezTo>
                    <a:pt x="19078" y="17997"/>
                    <a:pt x="19243" y="18750"/>
                    <a:pt x="18476" y="19331"/>
                  </a:cubicBezTo>
                  <a:cubicBezTo>
                    <a:pt x="17872" y="19810"/>
                    <a:pt x="16996" y="20118"/>
                    <a:pt x="15954" y="20323"/>
                  </a:cubicBezTo>
                  <a:cubicBezTo>
                    <a:pt x="14621" y="20552"/>
                    <a:pt x="13106" y="20617"/>
                    <a:pt x="11728" y="20617"/>
                  </a:cubicBezTo>
                  <a:cubicBezTo>
                    <a:pt x="10840" y="20617"/>
                    <a:pt x="10008" y="20590"/>
                    <a:pt x="9320" y="20563"/>
                  </a:cubicBezTo>
                  <a:cubicBezTo>
                    <a:pt x="6689" y="20528"/>
                    <a:pt x="3400" y="20563"/>
                    <a:pt x="2085" y="18853"/>
                  </a:cubicBezTo>
                  <a:cubicBezTo>
                    <a:pt x="1427" y="17997"/>
                    <a:pt x="1316" y="16868"/>
                    <a:pt x="1371" y="15739"/>
                  </a:cubicBezTo>
                  <a:cubicBezTo>
                    <a:pt x="1427" y="14507"/>
                    <a:pt x="1756" y="13276"/>
                    <a:pt x="1974" y="12317"/>
                  </a:cubicBezTo>
                  <a:cubicBezTo>
                    <a:pt x="2001" y="12232"/>
                    <a:pt x="2097" y="12189"/>
                    <a:pt x="2187" y="12189"/>
                  </a:cubicBezTo>
                  <a:cubicBezTo>
                    <a:pt x="2275" y="12189"/>
                    <a:pt x="2358" y="12232"/>
                    <a:pt x="2358" y="12317"/>
                  </a:cubicBezTo>
                  <a:lnTo>
                    <a:pt x="2358" y="12351"/>
                  </a:lnTo>
                  <a:lnTo>
                    <a:pt x="2578" y="12351"/>
                  </a:lnTo>
                  <a:cubicBezTo>
                    <a:pt x="2578" y="12340"/>
                    <a:pt x="2632" y="12336"/>
                    <a:pt x="2709" y="12336"/>
                  </a:cubicBezTo>
                  <a:cubicBezTo>
                    <a:pt x="2864" y="12336"/>
                    <a:pt x="3108" y="12351"/>
                    <a:pt x="3180" y="12351"/>
                  </a:cubicBezTo>
                  <a:cubicBezTo>
                    <a:pt x="5436" y="12394"/>
                    <a:pt x="7598" y="12424"/>
                    <a:pt x="9684" y="12424"/>
                  </a:cubicBezTo>
                  <a:cubicBezTo>
                    <a:pt x="12666" y="12424"/>
                    <a:pt x="15492" y="12362"/>
                    <a:pt x="18201" y="12180"/>
                  </a:cubicBezTo>
                  <a:cubicBezTo>
                    <a:pt x="18256" y="12180"/>
                    <a:pt x="18365" y="12180"/>
                    <a:pt x="18365" y="12248"/>
                  </a:cubicBezTo>
                  <a:cubicBezTo>
                    <a:pt x="18434" y="12177"/>
                    <a:pt x="18559" y="12141"/>
                    <a:pt x="18684" y="12141"/>
                  </a:cubicBezTo>
                  <a:close/>
                  <a:moveTo>
                    <a:pt x="16447" y="0"/>
                  </a:moveTo>
                  <a:cubicBezTo>
                    <a:pt x="15843" y="137"/>
                    <a:pt x="15131" y="205"/>
                    <a:pt x="14638" y="273"/>
                  </a:cubicBezTo>
                  <a:cubicBezTo>
                    <a:pt x="13047" y="496"/>
                    <a:pt x="11389" y="607"/>
                    <a:pt x="9724" y="607"/>
                  </a:cubicBezTo>
                  <a:cubicBezTo>
                    <a:pt x="8058" y="607"/>
                    <a:pt x="6388" y="496"/>
                    <a:pt x="4769" y="273"/>
                  </a:cubicBezTo>
                  <a:lnTo>
                    <a:pt x="4769" y="718"/>
                  </a:lnTo>
                  <a:cubicBezTo>
                    <a:pt x="7456" y="2429"/>
                    <a:pt x="2687" y="5098"/>
                    <a:pt x="1480" y="6535"/>
                  </a:cubicBezTo>
                  <a:cubicBezTo>
                    <a:pt x="-55" y="8553"/>
                    <a:pt x="549" y="11496"/>
                    <a:pt x="385" y="13686"/>
                  </a:cubicBezTo>
                  <a:cubicBezTo>
                    <a:pt x="329" y="14370"/>
                    <a:pt x="329" y="15054"/>
                    <a:pt x="274" y="15739"/>
                  </a:cubicBezTo>
                  <a:cubicBezTo>
                    <a:pt x="165" y="17312"/>
                    <a:pt x="56" y="18921"/>
                    <a:pt x="0" y="20495"/>
                  </a:cubicBezTo>
                  <a:lnTo>
                    <a:pt x="0" y="20563"/>
                  </a:lnTo>
                  <a:cubicBezTo>
                    <a:pt x="3099" y="21248"/>
                    <a:pt x="6291" y="21600"/>
                    <a:pt x="9488" y="21600"/>
                  </a:cubicBezTo>
                  <a:cubicBezTo>
                    <a:pt x="11725" y="21600"/>
                    <a:pt x="13963" y="21428"/>
                    <a:pt x="16172" y="21076"/>
                  </a:cubicBezTo>
                  <a:cubicBezTo>
                    <a:pt x="17543" y="20871"/>
                    <a:pt x="18858" y="20563"/>
                    <a:pt x="20120" y="20220"/>
                  </a:cubicBezTo>
                  <a:cubicBezTo>
                    <a:pt x="20179" y="20208"/>
                    <a:pt x="20233" y="20200"/>
                    <a:pt x="20283" y="20200"/>
                  </a:cubicBezTo>
                  <a:cubicBezTo>
                    <a:pt x="20371" y="20200"/>
                    <a:pt x="20454" y="20224"/>
                    <a:pt x="20558" y="20290"/>
                  </a:cubicBezTo>
                  <a:lnTo>
                    <a:pt x="20558" y="19982"/>
                  </a:lnTo>
                  <a:cubicBezTo>
                    <a:pt x="20394" y="19947"/>
                    <a:pt x="20285" y="19879"/>
                    <a:pt x="20285" y="19776"/>
                  </a:cubicBezTo>
                  <a:cubicBezTo>
                    <a:pt x="20723" y="15842"/>
                    <a:pt x="21545" y="11599"/>
                    <a:pt x="20723" y="7664"/>
                  </a:cubicBezTo>
                  <a:cubicBezTo>
                    <a:pt x="20503" y="6295"/>
                    <a:pt x="19572" y="5304"/>
                    <a:pt x="18201" y="4277"/>
                  </a:cubicBezTo>
                  <a:cubicBezTo>
                    <a:pt x="17543" y="3764"/>
                    <a:pt x="16776" y="3284"/>
                    <a:pt x="16227" y="2669"/>
                  </a:cubicBezTo>
                  <a:cubicBezTo>
                    <a:pt x="15569" y="1745"/>
                    <a:pt x="15405" y="821"/>
                    <a:pt x="16447" y="0"/>
                  </a:cubicBezTo>
                  <a:close/>
                </a:path>
              </a:pathLst>
            </a:custGeom>
            <a:solidFill>
              <a:srgbClr val="D8EEF9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8" name="Google Shape;865;p60"/>
            <p:cNvSpPr/>
            <p:nvPr/>
          </p:nvSpPr>
          <p:spPr>
            <a:xfrm>
              <a:off x="302624" y="249255"/>
              <a:ext cx="111223" cy="60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9" h="21600" extrusionOk="0">
                  <a:moveTo>
                    <a:pt x="3339" y="0"/>
                  </a:moveTo>
                  <a:lnTo>
                    <a:pt x="2463" y="37"/>
                  </a:lnTo>
                  <a:cubicBezTo>
                    <a:pt x="-875" y="908"/>
                    <a:pt x="-526" y="1924"/>
                    <a:pt x="1759" y="2868"/>
                  </a:cubicBezTo>
                  <a:cubicBezTo>
                    <a:pt x="3517" y="3558"/>
                    <a:pt x="5973" y="4029"/>
                    <a:pt x="8081" y="4574"/>
                  </a:cubicBezTo>
                  <a:cubicBezTo>
                    <a:pt x="12473" y="5663"/>
                    <a:pt x="15284" y="6716"/>
                    <a:pt x="16161" y="8167"/>
                  </a:cubicBezTo>
                  <a:cubicBezTo>
                    <a:pt x="18795" y="12342"/>
                    <a:pt x="16161" y="16844"/>
                    <a:pt x="14758" y="21019"/>
                  </a:cubicBezTo>
                  <a:cubicBezTo>
                    <a:pt x="14758" y="21164"/>
                    <a:pt x="15107" y="21201"/>
                    <a:pt x="15634" y="21237"/>
                  </a:cubicBezTo>
                  <a:cubicBezTo>
                    <a:pt x="15811" y="21346"/>
                    <a:pt x="15811" y="21382"/>
                    <a:pt x="15811" y="21454"/>
                  </a:cubicBezTo>
                  <a:lnTo>
                    <a:pt x="15811" y="21528"/>
                  </a:lnTo>
                  <a:lnTo>
                    <a:pt x="16161" y="21600"/>
                  </a:lnTo>
                  <a:cubicBezTo>
                    <a:pt x="16687" y="21600"/>
                    <a:pt x="17037" y="21563"/>
                    <a:pt x="17037" y="21454"/>
                  </a:cubicBezTo>
                  <a:cubicBezTo>
                    <a:pt x="17392" y="21346"/>
                    <a:pt x="17392" y="21164"/>
                    <a:pt x="17392" y="21019"/>
                  </a:cubicBezTo>
                  <a:lnTo>
                    <a:pt x="17392" y="20983"/>
                  </a:lnTo>
                  <a:cubicBezTo>
                    <a:pt x="18795" y="17098"/>
                    <a:pt x="19671" y="13250"/>
                    <a:pt x="19144" y="9402"/>
                  </a:cubicBezTo>
                  <a:cubicBezTo>
                    <a:pt x="18795" y="8132"/>
                    <a:pt x="18268" y="6861"/>
                    <a:pt x="15284" y="5772"/>
                  </a:cubicBezTo>
                  <a:cubicBezTo>
                    <a:pt x="10715" y="3994"/>
                    <a:pt x="-1929" y="2541"/>
                    <a:pt x="3694" y="181"/>
                  </a:cubicBezTo>
                  <a:cubicBezTo>
                    <a:pt x="3866" y="109"/>
                    <a:pt x="3694" y="37"/>
                    <a:pt x="3339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9" name="Google Shape;866;p60"/>
            <p:cNvSpPr/>
            <p:nvPr/>
          </p:nvSpPr>
          <p:spPr>
            <a:xfrm>
              <a:off x="0" y="0"/>
              <a:ext cx="397524" cy="90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extrusionOk="0">
                  <a:moveTo>
                    <a:pt x="11041" y="294"/>
                  </a:moveTo>
                  <a:cubicBezTo>
                    <a:pt x="12824" y="294"/>
                    <a:pt x="14461" y="472"/>
                    <a:pt x="15953" y="949"/>
                  </a:cubicBezTo>
                  <a:lnTo>
                    <a:pt x="15953" y="973"/>
                  </a:lnTo>
                  <a:cubicBezTo>
                    <a:pt x="14196" y="1348"/>
                    <a:pt x="12408" y="1535"/>
                    <a:pt x="10622" y="1535"/>
                  </a:cubicBezTo>
                  <a:cubicBezTo>
                    <a:pt x="8955" y="1535"/>
                    <a:pt x="7288" y="1372"/>
                    <a:pt x="5647" y="1045"/>
                  </a:cubicBezTo>
                  <a:cubicBezTo>
                    <a:pt x="5538" y="1021"/>
                    <a:pt x="5538" y="973"/>
                    <a:pt x="5482" y="900"/>
                  </a:cubicBezTo>
                  <a:cubicBezTo>
                    <a:pt x="5482" y="877"/>
                    <a:pt x="5429" y="852"/>
                    <a:pt x="5373" y="804"/>
                  </a:cubicBezTo>
                  <a:cubicBezTo>
                    <a:pt x="6360" y="393"/>
                    <a:pt x="9813" y="345"/>
                    <a:pt x="10691" y="296"/>
                  </a:cubicBezTo>
                  <a:cubicBezTo>
                    <a:pt x="10809" y="295"/>
                    <a:pt x="10925" y="294"/>
                    <a:pt x="11041" y="294"/>
                  </a:cubicBezTo>
                  <a:close/>
                  <a:moveTo>
                    <a:pt x="15844" y="1335"/>
                  </a:moveTo>
                  <a:cubicBezTo>
                    <a:pt x="15569" y="1939"/>
                    <a:pt x="15351" y="2591"/>
                    <a:pt x="15296" y="3244"/>
                  </a:cubicBezTo>
                  <a:cubicBezTo>
                    <a:pt x="15240" y="3268"/>
                    <a:pt x="15240" y="3292"/>
                    <a:pt x="15240" y="3316"/>
                  </a:cubicBezTo>
                  <a:cubicBezTo>
                    <a:pt x="15240" y="3485"/>
                    <a:pt x="15131" y="3654"/>
                    <a:pt x="15131" y="3848"/>
                  </a:cubicBezTo>
                  <a:cubicBezTo>
                    <a:pt x="13570" y="4019"/>
                    <a:pt x="11989" y="4098"/>
                    <a:pt x="10388" y="4098"/>
                  </a:cubicBezTo>
                  <a:cubicBezTo>
                    <a:pt x="9292" y="4098"/>
                    <a:pt x="8186" y="4061"/>
                    <a:pt x="7073" y="3993"/>
                  </a:cubicBezTo>
                  <a:cubicBezTo>
                    <a:pt x="6744" y="3123"/>
                    <a:pt x="6304" y="2229"/>
                    <a:pt x="5757" y="1359"/>
                  </a:cubicBezTo>
                  <a:cubicBezTo>
                    <a:pt x="7360" y="1694"/>
                    <a:pt x="9071" y="1864"/>
                    <a:pt x="10776" y="1864"/>
                  </a:cubicBezTo>
                  <a:cubicBezTo>
                    <a:pt x="12510" y="1864"/>
                    <a:pt x="14240" y="1688"/>
                    <a:pt x="15844" y="1335"/>
                  </a:cubicBezTo>
                  <a:close/>
                  <a:moveTo>
                    <a:pt x="16268" y="3357"/>
                  </a:moveTo>
                  <a:cubicBezTo>
                    <a:pt x="17051" y="3357"/>
                    <a:pt x="17681" y="3513"/>
                    <a:pt x="18311" y="3727"/>
                  </a:cubicBezTo>
                  <a:cubicBezTo>
                    <a:pt x="18311" y="3896"/>
                    <a:pt x="18366" y="4113"/>
                    <a:pt x="18366" y="4283"/>
                  </a:cubicBezTo>
                  <a:cubicBezTo>
                    <a:pt x="18366" y="4862"/>
                    <a:pt x="18531" y="4887"/>
                    <a:pt x="17433" y="5322"/>
                  </a:cubicBezTo>
                  <a:cubicBezTo>
                    <a:pt x="15953" y="5853"/>
                    <a:pt x="14144" y="5949"/>
                    <a:pt x="12280" y="6046"/>
                  </a:cubicBezTo>
                  <a:cubicBezTo>
                    <a:pt x="11733" y="6065"/>
                    <a:pt x="11191" y="6073"/>
                    <a:pt x="10651" y="6073"/>
                  </a:cubicBezTo>
                  <a:cubicBezTo>
                    <a:pt x="8375" y="6073"/>
                    <a:pt x="6142" y="5918"/>
                    <a:pt x="3838" y="5684"/>
                  </a:cubicBezTo>
                  <a:cubicBezTo>
                    <a:pt x="3893" y="5684"/>
                    <a:pt x="4002" y="5660"/>
                    <a:pt x="4002" y="5587"/>
                  </a:cubicBezTo>
                  <a:cubicBezTo>
                    <a:pt x="3838" y="5128"/>
                    <a:pt x="3564" y="4524"/>
                    <a:pt x="3893" y="4089"/>
                  </a:cubicBezTo>
                  <a:cubicBezTo>
                    <a:pt x="4238" y="3672"/>
                    <a:pt x="4954" y="3627"/>
                    <a:pt x="5725" y="3627"/>
                  </a:cubicBezTo>
                  <a:cubicBezTo>
                    <a:pt x="5934" y="3627"/>
                    <a:pt x="6149" y="3630"/>
                    <a:pt x="6360" y="3630"/>
                  </a:cubicBezTo>
                  <a:cubicBezTo>
                    <a:pt x="6524" y="3751"/>
                    <a:pt x="6580" y="3848"/>
                    <a:pt x="6633" y="3968"/>
                  </a:cubicBezTo>
                  <a:cubicBezTo>
                    <a:pt x="6304" y="3920"/>
                    <a:pt x="5922" y="3896"/>
                    <a:pt x="5538" y="3871"/>
                  </a:cubicBezTo>
                  <a:cubicBezTo>
                    <a:pt x="5522" y="3871"/>
                    <a:pt x="5506" y="3870"/>
                    <a:pt x="5493" y="3870"/>
                  </a:cubicBezTo>
                  <a:cubicBezTo>
                    <a:pt x="5200" y="3870"/>
                    <a:pt x="5115" y="4090"/>
                    <a:pt x="5429" y="4113"/>
                  </a:cubicBezTo>
                  <a:cubicBezTo>
                    <a:pt x="7071" y="4322"/>
                    <a:pt x="8744" y="4418"/>
                    <a:pt x="10421" y="4418"/>
                  </a:cubicBezTo>
                  <a:cubicBezTo>
                    <a:pt x="12046" y="4418"/>
                    <a:pt x="13677" y="4328"/>
                    <a:pt x="15296" y="4161"/>
                  </a:cubicBezTo>
                  <a:cubicBezTo>
                    <a:pt x="15323" y="4210"/>
                    <a:pt x="15405" y="4235"/>
                    <a:pt x="15488" y="4235"/>
                  </a:cubicBezTo>
                  <a:cubicBezTo>
                    <a:pt x="15569" y="4235"/>
                    <a:pt x="15652" y="4210"/>
                    <a:pt x="15680" y="4161"/>
                  </a:cubicBezTo>
                  <a:lnTo>
                    <a:pt x="15680" y="4138"/>
                  </a:lnTo>
                  <a:cubicBezTo>
                    <a:pt x="16118" y="4089"/>
                    <a:pt x="16447" y="4041"/>
                    <a:pt x="16776" y="3993"/>
                  </a:cubicBezTo>
                  <a:cubicBezTo>
                    <a:pt x="17181" y="3926"/>
                    <a:pt x="17025" y="3673"/>
                    <a:pt x="16696" y="3673"/>
                  </a:cubicBezTo>
                  <a:cubicBezTo>
                    <a:pt x="16668" y="3673"/>
                    <a:pt x="16641" y="3675"/>
                    <a:pt x="16611" y="3678"/>
                  </a:cubicBezTo>
                  <a:cubicBezTo>
                    <a:pt x="16338" y="3727"/>
                    <a:pt x="16118" y="3751"/>
                    <a:pt x="15844" y="3775"/>
                  </a:cubicBezTo>
                  <a:cubicBezTo>
                    <a:pt x="15844" y="3654"/>
                    <a:pt x="15898" y="3509"/>
                    <a:pt x="15953" y="3364"/>
                  </a:cubicBezTo>
                  <a:cubicBezTo>
                    <a:pt x="16061" y="3359"/>
                    <a:pt x="16166" y="3357"/>
                    <a:pt x="16268" y="3357"/>
                  </a:cubicBezTo>
                  <a:close/>
                  <a:moveTo>
                    <a:pt x="11340" y="0"/>
                  </a:moveTo>
                  <a:cubicBezTo>
                    <a:pt x="10746" y="0"/>
                    <a:pt x="10144" y="19"/>
                    <a:pt x="9540" y="55"/>
                  </a:cubicBezTo>
                  <a:cubicBezTo>
                    <a:pt x="8389" y="127"/>
                    <a:pt x="4715" y="151"/>
                    <a:pt x="4824" y="900"/>
                  </a:cubicBezTo>
                  <a:cubicBezTo>
                    <a:pt x="4824" y="925"/>
                    <a:pt x="4824" y="973"/>
                    <a:pt x="4880" y="973"/>
                  </a:cubicBezTo>
                  <a:lnTo>
                    <a:pt x="4880" y="997"/>
                  </a:lnTo>
                  <a:cubicBezTo>
                    <a:pt x="5209" y="1819"/>
                    <a:pt x="5702" y="2616"/>
                    <a:pt x="6251" y="3413"/>
                  </a:cubicBezTo>
                  <a:cubicBezTo>
                    <a:pt x="5970" y="3382"/>
                    <a:pt x="5674" y="3363"/>
                    <a:pt x="5382" y="3363"/>
                  </a:cubicBezTo>
                  <a:cubicBezTo>
                    <a:pt x="4753" y="3363"/>
                    <a:pt x="4139" y="3448"/>
                    <a:pt x="3729" y="3678"/>
                  </a:cubicBezTo>
                  <a:cubicBezTo>
                    <a:pt x="2906" y="4161"/>
                    <a:pt x="3180" y="5080"/>
                    <a:pt x="3455" y="5611"/>
                  </a:cubicBezTo>
                  <a:cubicBezTo>
                    <a:pt x="3455" y="5684"/>
                    <a:pt x="3509" y="5684"/>
                    <a:pt x="3564" y="5708"/>
                  </a:cubicBezTo>
                  <a:cubicBezTo>
                    <a:pt x="3455" y="5732"/>
                    <a:pt x="3455" y="5853"/>
                    <a:pt x="3673" y="5877"/>
                  </a:cubicBezTo>
                  <a:cubicBezTo>
                    <a:pt x="4058" y="5949"/>
                    <a:pt x="4551" y="6022"/>
                    <a:pt x="5044" y="6070"/>
                  </a:cubicBezTo>
                  <a:lnTo>
                    <a:pt x="5044" y="6287"/>
                  </a:lnTo>
                  <a:cubicBezTo>
                    <a:pt x="4935" y="6287"/>
                    <a:pt x="4935" y="6312"/>
                    <a:pt x="4935" y="6336"/>
                  </a:cubicBezTo>
                  <a:cubicBezTo>
                    <a:pt x="6304" y="7761"/>
                    <a:pt x="4496" y="8631"/>
                    <a:pt x="2633" y="9718"/>
                  </a:cubicBezTo>
                  <a:cubicBezTo>
                    <a:pt x="1316" y="10467"/>
                    <a:pt x="822" y="11240"/>
                    <a:pt x="713" y="12183"/>
                  </a:cubicBezTo>
                  <a:cubicBezTo>
                    <a:pt x="275" y="14912"/>
                    <a:pt x="220" y="17666"/>
                    <a:pt x="0" y="20421"/>
                  </a:cubicBezTo>
                  <a:cubicBezTo>
                    <a:pt x="0" y="20517"/>
                    <a:pt x="55" y="20541"/>
                    <a:pt x="164" y="20566"/>
                  </a:cubicBezTo>
                  <a:cubicBezTo>
                    <a:pt x="164" y="20589"/>
                    <a:pt x="220" y="20638"/>
                    <a:pt x="275" y="20662"/>
                  </a:cubicBezTo>
                  <a:cubicBezTo>
                    <a:pt x="3519" y="21296"/>
                    <a:pt x="6952" y="21600"/>
                    <a:pt x="10374" y="21600"/>
                  </a:cubicBezTo>
                  <a:cubicBezTo>
                    <a:pt x="14122" y="21600"/>
                    <a:pt x="17859" y="21235"/>
                    <a:pt x="21326" y="20541"/>
                  </a:cubicBezTo>
                  <a:cubicBezTo>
                    <a:pt x="21545" y="20469"/>
                    <a:pt x="21600" y="20396"/>
                    <a:pt x="21436" y="20299"/>
                  </a:cubicBezTo>
                  <a:lnTo>
                    <a:pt x="21326" y="20203"/>
                  </a:lnTo>
                  <a:cubicBezTo>
                    <a:pt x="21230" y="20175"/>
                    <a:pt x="21152" y="20163"/>
                    <a:pt x="21072" y="20163"/>
                  </a:cubicBezTo>
                  <a:cubicBezTo>
                    <a:pt x="21015" y="20163"/>
                    <a:pt x="20956" y="20169"/>
                    <a:pt x="20887" y="20179"/>
                  </a:cubicBezTo>
                  <a:cubicBezTo>
                    <a:pt x="19627" y="20421"/>
                    <a:pt x="18311" y="20638"/>
                    <a:pt x="16940" y="20783"/>
                  </a:cubicBezTo>
                  <a:cubicBezTo>
                    <a:pt x="14729" y="21031"/>
                    <a:pt x="12491" y="21153"/>
                    <a:pt x="10256" y="21153"/>
                  </a:cubicBezTo>
                  <a:cubicBezTo>
                    <a:pt x="7057" y="21153"/>
                    <a:pt x="3865" y="20904"/>
                    <a:pt x="769" y="20421"/>
                  </a:cubicBezTo>
                  <a:lnTo>
                    <a:pt x="769" y="20348"/>
                  </a:lnTo>
                  <a:cubicBezTo>
                    <a:pt x="822" y="19237"/>
                    <a:pt x="987" y="18125"/>
                    <a:pt x="1042" y="17014"/>
                  </a:cubicBezTo>
                  <a:cubicBezTo>
                    <a:pt x="1097" y="16531"/>
                    <a:pt x="1097" y="16048"/>
                    <a:pt x="1151" y="15564"/>
                  </a:cubicBezTo>
                  <a:cubicBezTo>
                    <a:pt x="1316" y="14018"/>
                    <a:pt x="713" y="11941"/>
                    <a:pt x="2249" y="10515"/>
                  </a:cubicBezTo>
                  <a:cubicBezTo>
                    <a:pt x="3455" y="9477"/>
                    <a:pt x="8224" y="7616"/>
                    <a:pt x="5538" y="6409"/>
                  </a:cubicBezTo>
                  <a:lnTo>
                    <a:pt x="5538" y="6070"/>
                  </a:lnTo>
                  <a:cubicBezTo>
                    <a:pt x="7154" y="6239"/>
                    <a:pt x="8827" y="6324"/>
                    <a:pt x="10492" y="6324"/>
                  </a:cubicBezTo>
                  <a:cubicBezTo>
                    <a:pt x="12157" y="6324"/>
                    <a:pt x="13815" y="6239"/>
                    <a:pt x="15405" y="6070"/>
                  </a:cubicBezTo>
                  <a:cubicBezTo>
                    <a:pt x="15898" y="6046"/>
                    <a:pt x="16611" y="5974"/>
                    <a:pt x="17214" y="5877"/>
                  </a:cubicBezTo>
                  <a:lnTo>
                    <a:pt x="17489" y="5853"/>
                  </a:lnTo>
                  <a:cubicBezTo>
                    <a:pt x="18091" y="5780"/>
                    <a:pt x="18640" y="5635"/>
                    <a:pt x="18913" y="5442"/>
                  </a:cubicBezTo>
                  <a:cubicBezTo>
                    <a:pt x="19627" y="4959"/>
                    <a:pt x="19189" y="4065"/>
                    <a:pt x="19078" y="3558"/>
                  </a:cubicBezTo>
                  <a:cubicBezTo>
                    <a:pt x="19078" y="3464"/>
                    <a:pt x="18913" y="3428"/>
                    <a:pt x="18737" y="3428"/>
                  </a:cubicBezTo>
                  <a:cubicBezTo>
                    <a:pt x="18687" y="3428"/>
                    <a:pt x="18635" y="3431"/>
                    <a:pt x="18585" y="3437"/>
                  </a:cubicBezTo>
                  <a:cubicBezTo>
                    <a:pt x="17977" y="3231"/>
                    <a:pt x="17248" y="3112"/>
                    <a:pt x="16502" y="3112"/>
                  </a:cubicBezTo>
                  <a:cubicBezTo>
                    <a:pt x="16374" y="3112"/>
                    <a:pt x="16246" y="3115"/>
                    <a:pt x="16118" y="3123"/>
                  </a:cubicBezTo>
                  <a:cubicBezTo>
                    <a:pt x="16391" y="2374"/>
                    <a:pt x="16611" y="1625"/>
                    <a:pt x="16776" y="900"/>
                  </a:cubicBezTo>
                  <a:cubicBezTo>
                    <a:pt x="16776" y="804"/>
                    <a:pt x="16667" y="780"/>
                    <a:pt x="16502" y="755"/>
                  </a:cubicBezTo>
                  <a:cubicBezTo>
                    <a:pt x="16502" y="732"/>
                    <a:pt x="16447" y="707"/>
                    <a:pt x="16391" y="659"/>
                  </a:cubicBezTo>
                  <a:cubicBezTo>
                    <a:pt x="14903" y="185"/>
                    <a:pt x="13163" y="0"/>
                    <a:pt x="11340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0" name="Google Shape;867;p60"/>
            <p:cNvSpPr/>
            <p:nvPr/>
          </p:nvSpPr>
          <p:spPr>
            <a:xfrm>
              <a:off x="38249" y="606153"/>
              <a:ext cx="328045" cy="25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extrusionOk="0">
                  <a:moveTo>
                    <a:pt x="15134" y="0"/>
                  </a:moveTo>
                  <a:cubicBezTo>
                    <a:pt x="10806" y="0"/>
                    <a:pt x="6387" y="341"/>
                    <a:pt x="1731" y="464"/>
                  </a:cubicBezTo>
                  <a:cubicBezTo>
                    <a:pt x="1667" y="464"/>
                    <a:pt x="1533" y="551"/>
                    <a:pt x="1533" y="639"/>
                  </a:cubicBezTo>
                  <a:cubicBezTo>
                    <a:pt x="1533" y="723"/>
                    <a:pt x="1667" y="982"/>
                    <a:pt x="1798" y="982"/>
                  </a:cubicBezTo>
                  <a:cubicBezTo>
                    <a:pt x="4535" y="1416"/>
                    <a:pt x="7367" y="1528"/>
                    <a:pt x="10214" y="1528"/>
                  </a:cubicBezTo>
                  <a:cubicBezTo>
                    <a:pt x="13178" y="1528"/>
                    <a:pt x="16161" y="1408"/>
                    <a:pt x="19066" y="1408"/>
                  </a:cubicBezTo>
                  <a:cubicBezTo>
                    <a:pt x="19500" y="1408"/>
                    <a:pt x="19929" y="1411"/>
                    <a:pt x="20359" y="1416"/>
                  </a:cubicBezTo>
                  <a:lnTo>
                    <a:pt x="20491" y="1416"/>
                  </a:lnTo>
                  <a:cubicBezTo>
                    <a:pt x="20491" y="5476"/>
                    <a:pt x="20822" y="9970"/>
                    <a:pt x="20491" y="13946"/>
                  </a:cubicBezTo>
                  <a:cubicBezTo>
                    <a:pt x="20030" y="18440"/>
                    <a:pt x="18378" y="19302"/>
                    <a:pt x="15604" y="19996"/>
                  </a:cubicBezTo>
                  <a:cubicBezTo>
                    <a:pt x="14116" y="20383"/>
                    <a:pt x="12594" y="20432"/>
                    <a:pt x="11088" y="20432"/>
                  </a:cubicBezTo>
                  <a:cubicBezTo>
                    <a:pt x="10587" y="20432"/>
                    <a:pt x="10087" y="20427"/>
                    <a:pt x="9592" y="20427"/>
                  </a:cubicBezTo>
                  <a:cubicBezTo>
                    <a:pt x="5298" y="20339"/>
                    <a:pt x="1335" y="19562"/>
                    <a:pt x="1072" y="12650"/>
                  </a:cubicBezTo>
                  <a:cubicBezTo>
                    <a:pt x="874" y="8674"/>
                    <a:pt x="1335" y="4786"/>
                    <a:pt x="1204" y="723"/>
                  </a:cubicBezTo>
                  <a:lnTo>
                    <a:pt x="1204" y="639"/>
                  </a:lnTo>
                  <a:cubicBezTo>
                    <a:pt x="1204" y="423"/>
                    <a:pt x="1104" y="314"/>
                    <a:pt x="997" y="314"/>
                  </a:cubicBezTo>
                  <a:cubicBezTo>
                    <a:pt x="889" y="314"/>
                    <a:pt x="774" y="423"/>
                    <a:pt x="741" y="639"/>
                  </a:cubicBezTo>
                  <a:cubicBezTo>
                    <a:pt x="478" y="3059"/>
                    <a:pt x="81" y="6169"/>
                    <a:pt x="15" y="9280"/>
                  </a:cubicBezTo>
                  <a:cubicBezTo>
                    <a:pt x="-52" y="12132"/>
                    <a:pt x="81" y="14983"/>
                    <a:pt x="874" y="17144"/>
                  </a:cubicBezTo>
                  <a:cubicBezTo>
                    <a:pt x="2459" y="21464"/>
                    <a:pt x="6422" y="21376"/>
                    <a:pt x="9592" y="21464"/>
                  </a:cubicBezTo>
                  <a:cubicBezTo>
                    <a:pt x="10421" y="21532"/>
                    <a:pt x="11424" y="21600"/>
                    <a:pt x="12494" y="21600"/>
                  </a:cubicBezTo>
                  <a:cubicBezTo>
                    <a:pt x="14154" y="21600"/>
                    <a:pt x="15979" y="21436"/>
                    <a:pt x="17585" y="20858"/>
                  </a:cubicBezTo>
                  <a:cubicBezTo>
                    <a:pt x="18841" y="20339"/>
                    <a:pt x="19896" y="19562"/>
                    <a:pt x="20624" y="18353"/>
                  </a:cubicBezTo>
                  <a:cubicBezTo>
                    <a:pt x="21548" y="16885"/>
                    <a:pt x="21350" y="14983"/>
                    <a:pt x="21350" y="13168"/>
                  </a:cubicBezTo>
                  <a:cubicBezTo>
                    <a:pt x="21481" y="8934"/>
                    <a:pt x="21350" y="4873"/>
                    <a:pt x="21350" y="639"/>
                  </a:cubicBezTo>
                  <a:cubicBezTo>
                    <a:pt x="21350" y="262"/>
                    <a:pt x="21093" y="52"/>
                    <a:pt x="20868" y="52"/>
                  </a:cubicBezTo>
                  <a:cubicBezTo>
                    <a:pt x="20732" y="52"/>
                    <a:pt x="20607" y="128"/>
                    <a:pt x="20557" y="292"/>
                  </a:cubicBezTo>
                  <a:cubicBezTo>
                    <a:pt x="20557" y="205"/>
                    <a:pt x="20491" y="205"/>
                    <a:pt x="20359" y="205"/>
                  </a:cubicBezTo>
                  <a:cubicBezTo>
                    <a:pt x="18626" y="57"/>
                    <a:pt x="16886" y="0"/>
                    <a:pt x="15134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1" name="Google Shape;868;p60"/>
            <p:cNvSpPr/>
            <p:nvPr/>
          </p:nvSpPr>
          <p:spPr>
            <a:xfrm>
              <a:off x="72720" y="739394"/>
              <a:ext cx="57557" cy="7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32" h="21600" extrusionOk="0">
                  <a:moveTo>
                    <a:pt x="1595" y="0"/>
                  </a:moveTo>
                  <a:cubicBezTo>
                    <a:pt x="1208" y="0"/>
                    <a:pt x="821" y="171"/>
                    <a:pt x="699" y="523"/>
                  </a:cubicBezTo>
                  <a:cubicBezTo>
                    <a:pt x="-2528" y="10458"/>
                    <a:pt x="5860" y="21600"/>
                    <a:pt x="16812" y="21600"/>
                  </a:cubicBezTo>
                  <a:cubicBezTo>
                    <a:pt x="18431" y="21600"/>
                    <a:pt x="19072" y="19195"/>
                    <a:pt x="17138" y="18586"/>
                  </a:cubicBezTo>
                  <a:cubicBezTo>
                    <a:pt x="7794" y="17683"/>
                    <a:pt x="1340" y="10458"/>
                    <a:pt x="2633" y="1122"/>
                  </a:cubicBezTo>
                  <a:cubicBezTo>
                    <a:pt x="2826" y="399"/>
                    <a:pt x="2195" y="0"/>
                    <a:pt x="1595" y="0"/>
                  </a:cubicBezTo>
                  <a:close/>
                </a:path>
              </a:pathLst>
            </a:custGeom>
            <a:solidFill>
              <a:srgbClr val="565555"/>
            </a:solidFill>
            <a:ln w="952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873;p61"/>
          <p:cNvGrpSpPr/>
          <p:nvPr/>
        </p:nvGrpSpPr>
        <p:grpSpPr>
          <a:xfrm>
            <a:off x="212664" y="595408"/>
            <a:ext cx="8452329" cy="4461434"/>
            <a:chOff x="0" y="0"/>
            <a:chExt cx="8452328" cy="4461433"/>
          </a:xfrm>
        </p:grpSpPr>
        <p:sp>
          <p:nvSpPr>
            <p:cNvPr id="1076" name="Google Shape;874;p61"/>
            <p:cNvSpPr/>
            <p:nvPr/>
          </p:nvSpPr>
          <p:spPr>
            <a:xfrm rot="10800000">
              <a:off x="5400769" y="1467975"/>
              <a:ext cx="3051560" cy="299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extrusionOk="0">
                  <a:moveTo>
                    <a:pt x="9625" y="0"/>
                  </a:moveTo>
                  <a:cubicBezTo>
                    <a:pt x="9087" y="0"/>
                    <a:pt x="8549" y="66"/>
                    <a:pt x="8015" y="252"/>
                  </a:cubicBezTo>
                  <a:cubicBezTo>
                    <a:pt x="6619" y="735"/>
                    <a:pt x="5230" y="1523"/>
                    <a:pt x="3919" y="2445"/>
                  </a:cubicBezTo>
                  <a:cubicBezTo>
                    <a:pt x="2758" y="3255"/>
                    <a:pt x="1119" y="4155"/>
                    <a:pt x="506" y="6023"/>
                  </a:cubicBezTo>
                  <a:cubicBezTo>
                    <a:pt x="-1068" y="10804"/>
                    <a:pt x="1290" y="16485"/>
                    <a:pt x="4011" y="19466"/>
                  </a:cubicBezTo>
                  <a:cubicBezTo>
                    <a:pt x="5282" y="20858"/>
                    <a:pt x="7695" y="21600"/>
                    <a:pt x="10225" y="21600"/>
                  </a:cubicBezTo>
                  <a:cubicBezTo>
                    <a:pt x="13708" y="21600"/>
                    <a:pt x="17414" y="20193"/>
                    <a:pt x="18673" y="17137"/>
                  </a:cubicBezTo>
                  <a:cubicBezTo>
                    <a:pt x="19848" y="14291"/>
                    <a:pt x="20532" y="9622"/>
                    <a:pt x="19342" y="6529"/>
                  </a:cubicBezTo>
                  <a:cubicBezTo>
                    <a:pt x="17839" y="2636"/>
                    <a:pt x="14932" y="667"/>
                    <a:pt x="12126" y="274"/>
                  </a:cubicBezTo>
                  <a:cubicBezTo>
                    <a:pt x="11295" y="158"/>
                    <a:pt x="10459" y="0"/>
                    <a:pt x="9625" y="0"/>
                  </a:cubicBezTo>
                  <a:close/>
                </a:path>
              </a:pathLst>
            </a:custGeom>
            <a:solidFill>
              <a:srgbClr val="5BC0C7"/>
            </a:solidFill>
            <a:ln w="285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7" name="Google Shape;875;p61"/>
            <p:cNvSpPr/>
            <p:nvPr/>
          </p:nvSpPr>
          <p:spPr>
            <a:xfrm>
              <a:off x="-1" y="1468021"/>
              <a:ext cx="3051560" cy="299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extrusionOk="0">
                  <a:moveTo>
                    <a:pt x="9625" y="0"/>
                  </a:moveTo>
                  <a:cubicBezTo>
                    <a:pt x="9087" y="0"/>
                    <a:pt x="8549" y="66"/>
                    <a:pt x="8015" y="252"/>
                  </a:cubicBezTo>
                  <a:cubicBezTo>
                    <a:pt x="6619" y="735"/>
                    <a:pt x="5230" y="1523"/>
                    <a:pt x="3919" y="2445"/>
                  </a:cubicBezTo>
                  <a:cubicBezTo>
                    <a:pt x="2758" y="3255"/>
                    <a:pt x="1119" y="4155"/>
                    <a:pt x="506" y="6023"/>
                  </a:cubicBezTo>
                  <a:cubicBezTo>
                    <a:pt x="-1068" y="10804"/>
                    <a:pt x="1290" y="16485"/>
                    <a:pt x="4011" y="19466"/>
                  </a:cubicBezTo>
                  <a:cubicBezTo>
                    <a:pt x="5282" y="20858"/>
                    <a:pt x="7695" y="21600"/>
                    <a:pt x="10225" y="21600"/>
                  </a:cubicBezTo>
                  <a:cubicBezTo>
                    <a:pt x="13708" y="21600"/>
                    <a:pt x="17414" y="20193"/>
                    <a:pt x="18673" y="17137"/>
                  </a:cubicBezTo>
                  <a:cubicBezTo>
                    <a:pt x="19848" y="14291"/>
                    <a:pt x="20532" y="9622"/>
                    <a:pt x="19342" y="6529"/>
                  </a:cubicBezTo>
                  <a:cubicBezTo>
                    <a:pt x="17839" y="2636"/>
                    <a:pt x="14932" y="667"/>
                    <a:pt x="12126" y="274"/>
                  </a:cubicBezTo>
                  <a:cubicBezTo>
                    <a:pt x="11295" y="158"/>
                    <a:pt x="10459" y="0"/>
                    <a:pt x="9625" y="0"/>
                  </a:cubicBezTo>
                  <a:close/>
                </a:path>
              </a:pathLst>
            </a:custGeom>
            <a:solidFill>
              <a:srgbClr val="5BC0C7"/>
            </a:solidFill>
            <a:ln w="285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8" name="Google Shape;876;p61"/>
            <p:cNvSpPr/>
            <p:nvPr/>
          </p:nvSpPr>
          <p:spPr>
            <a:xfrm rot="10800273">
              <a:off x="2566878" y="133"/>
              <a:ext cx="3367321" cy="330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extrusionOk="0">
                  <a:moveTo>
                    <a:pt x="9625" y="0"/>
                  </a:moveTo>
                  <a:cubicBezTo>
                    <a:pt x="9087" y="0"/>
                    <a:pt x="8549" y="66"/>
                    <a:pt x="8015" y="252"/>
                  </a:cubicBezTo>
                  <a:cubicBezTo>
                    <a:pt x="6619" y="735"/>
                    <a:pt x="5230" y="1523"/>
                    <a:pt x="3919" y="2445"/>
                  </a:cubicBezTo>
                  <a:cubicBezTo>
                    <a:pt x="2758" y="3255"/>
                    <a:pt x="1119" y="4155"/>
                    <a:pt x="506" y="6023"/>
                  </a:cubicBezTo>
                  <a:cubicBezTo>
                    <a:pt x="-1068" y="10804"/>
                    <a:pt x="1290" y="16485"/>
                    <a:pt x="4011" y="19466"/>
                  </a:cubicBezTo>
                  <a:cubicBezTo>
                    <a:pt x="5282" y="20858"/>
                    <a:pt x="7695" y="21600"/>
                    <a:pt x="10225" y="21600"/>
                  </a:cubicBezTo>
                  <a:cubicBezTo>
                    <a:pt x="13708" y="21600"/>
                    <a:pt x="17414" y="20193"/>
                    <a:pt x="18673" y="17137"/>
                  </a:cubicBezTo>
                  <a:cubicBezTo>
                    <a:pt x="19848" y="14291"/>
                    <a:pt x="20532" y="9622"/>
                    <a:pt x="19342" y="6529"/>
                  </a:cubicBezTo>
                  <a:cubicBezTo>
                    <a:pt x="17839" y="2636"/>
                    <a:pt x="14932" y="667"/>
                    <a:pt x="12126" y="274"/>
                  </a:cubicBezTo>
                  <a:cubicBezTo>
                    <a:pt x="11295" y="158"/>
                    <a:pt x="10459" y="0"/>
                    <a:pt x="9625" y="0"/>
                  </a:cubicBezTo>
                  <a:close/>
                </a:path>
              </a:pathLst>
            </a:custGeom>
            <a:solidFill>
              <a:srgbClr val="5BC0C7"/>
            </a:solidFill>
            <a:ln w="28575" cap="flat">
              <a:solidFill>
                <a:srgbClr val="555555"/>
              </a:solidFill>
              <a:prstDash val="solid"/>
              <a:miter lim="31669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092" name="Google Shape;877;p61"/>
          <p:cNvGrpSpPr/>
          <p:nvPr/>
        </p:nvGrpSpPr>
        <p:grpSpPr>
          <a:xfrm>
            <a:off x="2257703" y="1999857"/>
            <a:ext cx="4608170" cy="563566"/>
            <a:chOff x="0" y="0"/>
            <a:chExt cx="4608169" cy="563565"/>
          </a:xfrm>
        </p:grpSpPr>
        <p:sp>
          <p:nvSpPr>
            <p:cNvPr id="1080" name="Google Shape;878;p61"/>
            <p:cNvSpPr/>
            <p:nvPr/>
          </p:nvSpPr>
          <p:spPr>
            <a:xfrm>
              <a:off x="4123611" y="285737"/>
              <a:ext cx="159048" cy="15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3" h="21600" extrusionOk="0">
                  <a:moveTo>
                    <a:pt x="9218" y="0"/>
                  </a:moveTo>
                  <a:cubicBezTo>
                    <a:pt x="7586" y="0"/>
                    <a:pt x="5825" y="705"/>
                    <a:pt x="4046" y="2339"/>
                  </a:cubicBezTo>
                  <a:cubicBezTo>
                    <a:pt x="359" y="5866"/>
                    <a:pt x="-1544" y="12336"/>
                    <a:pt x="1549" y="17186"/>
                  </a:cubicBezTo>
                  <a:cubicBezTo>
                    <a:pt x="3554" y="20263"/>
                    <a:pt x="6407" y="21600"/>
                    <a:pt x="9309" y="21600"/>
                  </a:cubicBezTo>
                  <a:cubicBezTo>
                    <a:pt x="11392" y="21600"/>
                    <a:pt x="13502" y="20913"/>
                    <a:pt x="15337" y="19683"/>
                  </a:cubicBezTo>
                  <a:lnTo>
                    <a:pt x="15457" y="19683"/>
                  </a:lnTo>
                  <a:cubicBezTo>
                    <a:pt x="15457" y="19391"/>
                    <a:pt x="15457" y="18950"/>
                    <a:pt x="15694" y="18653"/>
                  </a:cubicBezTo>
                  <a:cubicBezTo>
                    <a:pt x="20056" y="10916"/>
                    <a:pt x="15645" y="0"/>
                    <a:pt x="9218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1" name="Google Shape;879;p61"/>
            <p:cNvSpPr/>
            <p:nvPr/>
          </p:nvSpPr>
          <p:spPr>
            <a:xfrm>
              <a:off x="4103068" y="265747"/>
              <a:ext cx="201853" cy="20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3" h="21600" extrusionOk="0">
                  <a:moveTo>
                    <a:pt x="10057" y="2311"/>
                  </a:moveTo>
                  <a:cubicBezTo>
                    <a:pt x="11618" y="2311"/>
                    <a:pt x="13118" y="2979"/>
                    <a:pt x="14400" y="4346"/>
                  </a:cubicBezTo>
                  <a:cubicBezTo>
                    <a:pt x="17009" y="7138"/>
                    <a:pt x="18156" y="12372"/>
                    <a:pt x="15441" y="16795"/>
                  </a:cubicBezTo>
                  <a:cubicBezTo>
                    <a:pt x="15339" y="17027"/>
                    <a:pt x="15339" y="17144"/>
                    <a:pt x="15339" y="17493"/>
                  </a:cubicBezTo>
                  <a:cubicBezTo>
                    <a:pt x="13790" y="18456"/>
                    <a:pt x="11928" y="19043"/>
                    <a:pt x="10057" y="19043"/>
                  </a:cubicBezTo>
                  <a:cubicBezTo>
                    <a:pt x="7638" y="19043"/>
                    <a:pt x="5206" y="18059"/>
                    <a:pt x="3443" y="15631"/>
                  </a:cubicBezTo>
                  <a:cubicBezTo>
                    <a:pt x="2398" y="14117"/>
                    <a:pt x="1875" y="12258"/>
                    <a:pt x="2085" y="10396"/>
                  </a:cubicBezTo>
                  <a:cubicBezTo>
                    <a:pt x="2398" y="8071"/>
                    <a:pt x="3651" y="5742"/>
                    <a:pt x="5529" y="4114"/>
                  </a:cubicBezTo>
                  <a:cubicBezTo>
                    <a:pt x="7008" y="2920"/>
                    <a:pt x="8560" y="2311"/>
                    <a:pt x="10057" y="2311"/>
                  </a:cubicBezTo>
                  <a:close/>
                  <a:moveTo>
                    <a:pt x="10169" y="0"/>
                  </a:moveTo>
                  <a:cubicBezTo>
                    <a:pt x="8122" y="0"/>
                    <a:pt x="6013" y="779"/>
                    <a:pt x="4171" y="2369"/>
                  </a:cubicBezTo>
                  <a:cubicBezTo>
                    <a:pt x="3545" y="2950"/>
                    <a:pt x="3025" y="3534"/>
                    <a:pt x="2504" y="4232"/>
                  </a:cubicBezTo>
                  <a:cubicBezTo>
                    <a:pt x="-4" y="7604"/>
                    <a:pt x="-1045" y="12490"/>
                    <a:pt x="1354" y="16560"/>
                  </a:cubicBezTo>
                  <a:cubicBezTo>
                    <a:pt x="2919" y="19238"/>
                    <a:pt x="6155" y="21214"/>
                    <a:pt x="9285" y="21563"/>
                  </a:cubicBezTo>
                  <a:cubicBezTo>
                    <a:pt x="9566" y="21589"/>
                    <a:pt x="9842" y="21600"/>
                    <a:pt x="10116" y="21600"/>
                  </a:cubicBezTo>
                  <a:cubicBezTo>
                    <a:pt x="12554" y="21600"/>
                    <a:pt x="14564" y="20656"/>
                    <a:pt x="16067" y="18771"/>
                  </a:cubicBezTo>
                  <a:cubicBezTo>
                    <a:pt x="16067" y="18658"/>
                    <a:pt x="16278" y="18658"/>
                    <a:pt x="16278" y="18658"/>
                  </a:cubicBezTo>
                  <a:cubicBezTo>
                    <a:pt x="16334" y="18687"/>
                    <a:pt x="16403" y="18702"/>
                    <a:pt x="16482" y="18702"/>
                  </a:cubicBezTo>
                  <a:cubicBezTo>
                    <a:pt x="16693" y="18702"/>
                    <a:pt x="16960" y="18595"/>
                    <a:pt x="17112" y="18422"/>
                  </a:cubicBezTo>
                  <a:cubicBezTo>
                    <a:pt x="17322" y="18191"/>
                    <a:pt x="17425" y="18073"/>
                    <a:pt x="17425" y="17960"/>
                  </a:cubicBezTo>
                  <a:cubicBezTo>
                    <a:pt x="20555" y="13654"/>
                    <a:pt x="19721" y="7487"/>
                    <a:pt x="17009" y="3648"/>
                  </a:cubicBezTo>
                  <a:cubicBezTo>
                    <a:pt x="15260" y="1245"/>
                    <a:pt x="12762" y="0"/>
                    <a:pt x="1016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2" name="Google Shape;880;p61"/>
            <p:cNvSpPr/>
            <p:nvPr/>
          </p:nvSpPr>
          <p:spPr>
            <a:xfrm>
              <a:off x="4217143" y="342555"/>
              <a:ext cx="34573" cy="74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7" h="21600" extrusionOk="0">
                  <a:moveTo>
                    <a:pt x="10793" y="0"/>
                  </a:moveTo>
                  <a:cubicBezTo>
                    <a:pt x="9831" y="0"/>
                    <a:pt x="9048" y="159"/>
                    <a:pt x="8727" y="478"/>
                  </a:cubicBezTo>
                  <a:lnTo>
                    <a:pt x="8086" y="1105"/>
                  </a:lnTo>
                  <a:cubicBezTo>
                    <a:pt x="7464" y="1424"/>
                    <a:pt x="6180" y="2051"/>
                    <a:pt x="8086" y="3316"/>
                  </a:cubicBezTo>
                  <a:cubicBezTo>
                    <a:pt x="11275" y="5836"/>
                    <a:pt x="12538" y="8993"/>
                    <a:pt x="11275" y="11512"/>
                  </a:cubicBezTo>
                  <a:cubicBezTo>
                    <a:pt x="9369" y="14350"/>
                    <a:pt x="7464" y="16242"/>
                    <a:pt x="2370" y="17507"/>
                  </a:cubicBezTo>
                  <a:cubicBezTo>
                    <a:pt x="-157" y="18453"/>
                    <a:pt x="-799" y="19399"/>
                    <a:pt x="1106" y="20654"/>
                  </a:cubicBezTo>
                  <a:cubicBezTo>
                    <a:pt x="1106" y="20973"/>
                    <a:pt x="1748" y="20973"/>
                    <a:pt x="1748" y="21600"/>
                  </a:cubicBezTo>
                  <a:cubicBezTo>
                    <a:pt x="2069" y="21291"/>
                    <a:pt x="2691" y="21291"/>
                    <a:pt x="3413" y="21291"/>
                  </a:cubicBezTo>
                  <a:cubicBezTo>
                    <a:pt x="4115" y="21291"/>
                    <a:pt x="4917" y="21291"/>
                    <a:pt x="5559" y="20973"/>
                  </a:cubicBezTo>
                  <a:cubicBezTo>
                    <a:pt x="12538" y="19080"/>
                    <a:pt x="18254" y="15296"/>
                    <a:pt x="20159" y="10885"/>
                  </a:cubicBezTo>
                  <a:cubicBezTo>
                    <a:pt x="20801" y="6782"/>
                    <a:pt x="18254" y="3316"/>
                    <a:pt x="13802" y="478"/>
                  </a:cubicBezTo>
                  <a:cubicBezTo>
                    <a:pt x="12859" y="159"/>
                    <a:pt x="11736" y="0"/>
                    <a:pt x="10793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3" name="Google Shape;881;p61"/>
            <p:cNvSpPr/>
            <p:nvPr/>
          </p:nvSpPr>
          <p:spPr>
            <a:xfrm>
              <a:off x="4341360" y="0"/>
              <a:ext cx="266810" cy="26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7" h="21600" extrusionOk="0">
                  <a:moveTo>
                    <a:pt x="10766" y="2055"/>
                  </a:moveTo>
                  <a:cubicBezTo>
                    <a:pt x="12355" y="2055"/>
                    <a:pt x="13982" y="2490"/>
                    <a:pt x="15489" y="3472"/>
                  </a:cubicBezTo>
                  <a:cubicBezTo>
                    <a:pt x="15612" y="3516"/>
                    <a:pt x="15732" y="3535"/>
                    <a:pt x="15865" y="3535"/>
                  </a:cubicBezTo>
                  <a:cubicBezTo>
                    <a:pt x="15996" y="3535"/>
                    <a:pt x="16139" y="3516"/>
                    <a:pt x="16301" y="3472"/>
                  </a:cubicBezTo>
                  <a:lnTo>
                    <a:pt x="16301" y="3646"/>
                  </a:lnTo>
                  <a:cubicBezTo>
                    <a:pt x="18895" y="8036"/>
                    <a:pt x="19138" y="14097"/>
                    <a:pt x="15246" y="17959"/>
                  </a:cubicBezTo>
                  <a:cubicBezTo>
                    <a:pt x="13921" y="19260"/>
                    <a:pt x="12324" y="19825"/>
                    <a:pt x="10702" y="19825"/>
                  </a:cubicBezTo>
                  <a:cubicBezTo>
                    <a:pt x="8158" y="19825"/>
                    <a:pt x="5553" y="18436"/>
                    <a:pt x="3821" y="16290"/>
                  </a:cubicBezTo>
                  <a:cubicBezTo>
                    <a:pt x="-1653" y="9372"/>
                    <a:pt x="4243" y="2055"/>
                    <a:pt x="10766" y="2055"/>
                  </a:cubicBezTo>
                  <a:close/>
                  <a:moveTo>
                    <a:pt x="10589" y="0"/>
                  </a:moveTo>
                  <a:cubicBezTo>
                    <a:pt x="7733" y="0"/>
                    <a:pt x="4888" y="1278"/>
                    <a:pt x="2930" y="3294"/>
                  </a:cubicBezTo>
                  <a:cubicBezTo>
                    <a:pt x="-880" y="7071"/>
                    <a:pt x="-960" y="13218"/>
                    <a:pt x="2605" y="17607"/>
                  </a:cubicBezTo>
                  <a:cubicBezTo>
                    <a:pt x="3091" y="18223"/>
                    <a:pt x="3739" y="18838"/>
                    <a:pt x="4389" y="19365"/>
                  </a:cubicBezTo>
                  <a:cubicBezTo>
                    <a:pt x="6165" y="20760"/>
                    <a:pt x="8375" y="21600"/>
                    <a:pt x="10599" y="21600"/>
                  </a:cubicBezTo>
                  <a:cubicBezTo>
                    <a:pt x="12437" y="21600"/>
                    <a:pt x="14282" y="21026"/>
                    <a:pt x="15896" y="19715"/>
                  </a:cubicBezTo>
                  <a:cubicBezTo>
                    <a:pt x="18245" y="17696"/>
                    <a:pt x="19947" y="14097"/>
                    <a:pt x="19947" y="10495"/>
                  </a:cubicBezTo>
                  <a:cubicBezTo>
                    <a:pt x="19947" y="7423"/>
                    <a:pt x="18895" y="4875"/>
                    <a:pt x="16869" y="3208"/>
                  </a:cubicBezTo>
                  <a:cubicBezTo>
                    <a:pt x="16787" y="3119"/>
                    <a:pt x="16787" y="3119"/>
                    <a:pt x="16705" y="3119"/>
                  </a:cubicBezTo>
                  <a:cubicBezTo>
                    <a:pt x="16787" y="2767"/>
                    <a:pt x="16544" y="2504"/>
                    <a:pt x="16382" y="2154"/>
                  </a:cubicBezTo>
                  <a:cubicBezTo>
                    <a:pt x="16219" y="1977"/>
                    <a:pt x="16057" y="1891"/>
                    <a:pt x="15976" y="1802"/>
                  </a:cubicBezTo>
                  <a:cubicBezTo>
                    <a:pt x="14340" y="552"/>
                    <a:pt x="12462" y="0"/>
                    <a:pt x="1058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4" name="Google Shape;882;p61"/>
            <p:cNvSpPr/>
            <p:nvPr/>
          </p:nvSpPr>
          <p:spPr>
            <a:xfrm>
              <a:off x="4437988" y="56852"/>
              <a:ext cx="112372" cy="4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extrusionOk="0">
                  <a:moveTo>
                    <a:pt x="9751" y="0"/>
                  </a:moveTo>
                  <a:cubicBezTo>
                    <a:pt x="6230" y="0"/>
                    <a:pt x="2780" y="3900"/>
                    <a:pt x="623" y="10042"/>
                  </a:cubicBezTo>
                  <a:cubicBezTo>
                    <a:pt x="210" y="11037"/>
                    <a:pt x="210" y="11542"/>
                    <a:pt x="0" y="12032"/>
                  </a:cubicBezTo>
                  <a:cubicBezTo>
                    <a:pt x="0" y="13832"/>
                    <a:pt x="741" y="15363"/>
                    <a:pt x="1469" y="15363"/>
                  </a:cubicBezTo>
                  <a:cubicBezTo>
                    <a:pt x="1757" y="15363"/>
                    <a:pt x="2046" y="15111"/>
                    <a:pt x="2289" y="14542"/>
                  </a:cubicBezTo>
                  <a:cubicBezTo>
                    <a:pt x="4328" y="10468"/>
                    <a:pt x="6938" y="8432"/>
                    <a:pt x="9521" y="8432"/>
                  </a:cubicBezTo>
                  <a:cubicBezTo>
                    <a:pt x="12977" y="8432"/>
                    <a:pt x="16374" y="12095"/>
                    <a:pt x="18275" y="19532"/>
                  </a:cubicBezTo>
                  <a:cubicBezTo>
                    <a:pt x="18675" y="20968"/>
                    <a:pt x="19259" y="21600"/>
                    <a:pt x="19830" y="21600"/>
                  </a:cubicBezTo>
                  <a:cubicBezTo>
                    <a:pt x="20459" y="21600"/>
                    <a:pt x="21062" y="20842"/>
                    <a:pt x="21390" y="19532"/>
                  </a:cubicBezTo>
                  <a:cubicBezTo>
                    <a:pt x="21600" y="17542"/>
                    <a:pt x="21600" y="16532"/>
                    <a:pt x="21180" y="15032"/>
                  </a:cubicBezTo>
                  <a:cubicBezTo>
                    <a:pt x="18689" y="6537"/>
                    <a:pt x="14538" y="1042"/>
                    <a:pt x="10387" y="32"/>
                  </a:cubicBezTo>
                  <a:cubicBezTo>
                    <a:pt x="10177" y="16"/>
                    <a:pt x="9961" y="0"/>
                    <a:pt x="9751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5" name="Google Shape;883;p61"/>
            <p:cNvSpPr/>
            <p:nvPr/>
          </p:nvSpPr>
          <p:spPr>
            <a:xfrm>
              <a:off x="4363441" y="25363"/>
              <a:ext cx="221523" cy="21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05" h="21600" extrusionOk="0">
                  <a:moveTo>
                    <a:pt x="9608" y="3026"/>
                  </a:moveTo>
                  <a:cubicBezTo>
                    <a:pt x="11495" y="3026"/>
                    <a:pt x="13433" y="4220"/>
                    <a:pt x="14462" y="6205"/>
                  </a:cubicBezTo>
                  <a:cubicBezTo>
                    <a:pt x="14630" y="6629"/>
                    <a:pt x="14547" y="6845"/>
                    <a:pt x="14462" y="7165"/>
                  </a:cubicBezTo>
                  <a:cubicBezTo>
                    <a:pt x="14287" y="7445"/>
                    <a:pt x="14042" y="7607"/>
                    <a:pt x="13800" y="7607"/>
                  </a:cubicBezTo>
                  <a:cubicBezTo>
                    <a:pt x="13579" y="7607"/>
                    <a:pt x="13362" y="7472"/>
                    <a:pt x="13199" y="7165"/>
                  </a:cubicBezTo>
                  <a:cubicBezTo>
                    <a:pt x="12434" y="5588"/>
                    <a:pt x="11070" y="4836"/>
                    <a:pt x="9677" y="4836"/>
                  </a:cubicBezTo>
                  <a:cubicBezTo>
                    <a:pt x="8621" y="4836"/>
                    <a:pt x="7553" y="5268"/>
                    <a:pt x="6718" y="6097"/>
                  </a:cubicBezTo>
                  <a:cubicBezTo>
                    <a:pt x="6620" y="6218"/>
                    <a:pt x="6503" y="6272"/>
                    <a:pt x="6386" y="6272"/>
                  </a:cubicBezTo>
                  <a:cubicBezTo>
                    <a:pt x="6091" y="6272"/>
                    <a:pt x="5790" y="5945"/>
                    <a:pt x="5790" y="5564"/>
                  </a:cubicBezTo>
                  <a:cubicBezTo>
                    <a:pt x="5790" y="5456"/>
                    <a:pt x="5790" y="5136"/>
                    <a:pt x="5960" y="5028"/>
                  </a:cubicBezTo>
                  <a:cubicBezTo>
                    <a:pt x="6912" y="3643"/>
                    <a:pt x="8247" y="3026"/>
                    <a:pt x="9608" y="3026"/>
                  </a:cubicBezTo>
                  <a:close/>
                  <a:moveTo>
                    <a:pt x="9392" y="0"/>
                  </a:moveTo>
                  <a:cubicBezTo>
                    <a:pt x="2640" y="0"/>
                    <a:pt x="-3432" y="8894"/>
                    <a:pt x="2254" y="17303"/>
                  </a:cubicBezTo>
                  <a:cubicBezTo>
                    <a:pt x="4054" y="19911"/>
                    <a:pt x="6731" y="21600"/>
                    <a:pt x="9384" y="21600"/>
                  </a:cubicBezTo>
                  <a:cubicBezTo>
                    <a:pt x="11081" y="21600"/>
                    <a:pt x="12766" y="20912"/>
                    <a:pt x="14210" y="19332"/>
                  </a:cubicBezTo>
                  <a:cubicBezTo>
                    <a:pt x="18168" y="14637"/>
                    <a:pt x="17915" y="7270"/>
                    <a:pt x="15135" y="1935"/>
                  </a:cubicBezTo>
                  <a:lnTo>
                    <a:pt x="15135" y="1722"/>
                  </a:lnTo>
                  <a:cubicBezTo>
                    <a:pt x="15010" y="1776"/>
                    <a:pt x="14882" y="1800"/>
                    <a:pt x="14747" y="1800"/>
                  </a:cubicBezTo>
                  <a:cubicBezTo>
                    <a:pt x="14611" y="1800"/>
                    <a:pt x="14462" y="1776"/>
                    <a:pt x="14295" y="1722"/>
                  </a:cubicBezTo>
                  <a:cubicBezTo>
                    <a:pt x="12726" y="529"/>
                    <a:pt x="11041" y="0"/>
                    <a:pt x="9392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6" name="Google Shape;884;p61"/>
            <p:cNvSpPr/>
            <p:nvPr/>
          </p:nvSpPr>
          <p:spPr>
            <a:xfrm>
              <a:off x="344419" y="385409"/>
              <a:ext cx="160035" cy="15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86" h="21600" extrusionOk="0">
                  <a:moveTo>
                    <a:pt x="9198" y="0"/>
                  </a:moveTo>
                  <a:cubicBezTo>
                    <a:pt x="2192" y="0"/>
                    <a:pt x="-3795" y="10947"/>
                    <a:pt x="2954" y="18590"/>
                  </a:cubicBezTo>
                  <a:cubicBezTo>
                    <a:pt x="4614" y="20486"/>
                    <a:pt x="6808" y="21600"/>
                    <a:pt x="8955" y="21600"/>
                  </a:cubicBezTo>
                  <a:cubicBezTo>
                    <a:pt x="10989" y="21600"/>
                    <a:pt x="12989" y="20593"/>
                    <a:pt x="14455" y="18296"/>
                  </a:cubicBezTo>
                  <a:cubicBezTo>
                    <a:pt x="17805" y="12834"/>
                    <a:pt x="16687" y="5751"/>
                    <a:pt x="13450" y="881"/>
                  </a:cubicBezTo>
                  <a:lnTo>
                    <a:pt x="13450" y="732"/>
                  </a:lnTo>
                  <a:cubicBezTo>
                    <a:pt x="13214" y="839"/>
                    <a:pt x="13034" y="941"/>
                    <a:pt x="12830" y="941"/>
                  </a:cubicBezTo>
                  <a:cubicBezTo>
                    <a:pt x="12745" y="941"/>
                    <a:pt x="12657" y="923"/>
                    <a:pt x="12558" y="881"/>
                  </a:cubicBezTo>
                  <a:cubicBezTo>
                    <a:pt x="11444" y="275"/>
                    <a:pt x="10309" y="0"/>
                    <a:pt x="9198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7" name="Google Shape;885;p61"/>
            <p:cNvSpPr/>
            <p:nvPr/>
          </p:nvSpPr>
          <p:spPr>
            <a:xfrm>
              <a:off x="324146" y="362339"/>
              <a:ext cx="201008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extrusionOk="0">
                  <a:moveTo>
                    <a:pt x="10871" y="2778"/>
                  </a:moveTo>
                  <a:cubicBezTo>
                    <a:pt x="11939" y="2778"/>
                    <a:pt x="13047" y="3005"/>
                    <a:pt x="14166" y="3520"/>
                  </a:cubicBezTo>
                  <a:cubicBezTo>
                    <a:pt x="14326" y="3579"/>
                    <a:pt x="14462" y="3608"/>
                    <a:pt x="14582" y="3608"/>
                  </a:cubicBezTo>
                  <a:cubicBezTo>
                    <a:pt x="14704" y="3608"/>
                    <a:pt x="14813" y="3579"/>
                    <a:pt x="14919" y="3520"/>
                  </a:cubicBezTo>
                  <a:cubicBezTo>
                    <a:pt x="17729" y="6661"/>
                    <a:pt x="19240" y="12363"/>
                    <a:pt x="16000" y="16669"/>
                  </a:cubicBezTo>
                  <a:cubicBezTo>
                    <a:pt x="14919" y="18179"/>
                    <a:pt x="13299" y="18995"/>
                    <a:pt x="11465" y="19344"/>
                  </a:cubicBezTo>
                  <a:cubicBezTo>
                    <a:pt x="11223" y="19370"/>
                    <a:pt x="10980" y="19385"/>
                    <a:pt x="10731" y="19385"/>
                  </a:cubicBezTo>
                  <a:cubicBezTo>
                    <a:pt x="8777" y="19385"/>
                    <a:pt x="6711" y="18569"/>
                    <a:pt x="4985" y="17018"/>
                  </a:cubicBezTo>
                  <a:cubicBezTo>
                    <a:pt x="2070" y="14226"/>
                    <a:pt x="1422" y="10618"/>
                    <a:pt x="3256" y="7359"/>
                  </a:cubicBezTo>
                  <a:cubicBezTo>
                    <a:pt x="4723" y="4905"/>
                    <a:pt x="7601" y="2778"/>
                    <a:pt x="10871" y="2778"/>
                  </a:cubicBezTo>
                  <a:close/>
                  <a:moveTo>
                    <a:pt x="10646" y="0"/>
                  </a:moveTo>
                  <a:cubicBezTo>
                    <a:pt x="7243" y="0"/>
                    <a:pt x="3952" y="1962"/>
                    <a:pt x="1961" y="4684"/>
                  </a:cubicBezTo>
                  <a:cubicBezTo>
                    <a:pt x="-1170" y="8991"/>
                    <a:pt x="-522" y="15156"/>
                    <a:pt x="3689" y="18764"/>
                  </a:cubicBezTo>
                  <a:cubicBezTo>
                    <a:pt x="4337" y="19344"/>
                    <a:pt x="5094" y="19811"/>
                    <a:pt x="5742" y="20274"/>
                  </a:cubicBezTo>
                  <a:cubicBezTo>
                    <a:pt x="7304" y="21115"/>
                    <a:pt x="9023" y="21600"/>
                    <a:pt x="10731" y="21600"/>
                  </a:cubicBezTo>
                  <a:cubicBezTo>
                    <a:pt x="13037" y="21600"/>
                    <a:pt x="15328" y="20718"/>
                    <a:pt x="17187" y="18646"/>
                  </a:cubicBezTo>
                  <a:cubicBezTo>
                    <a:pt x="19349" y="16434"/>
                    <a:pt x="20430" y="12481"/>
                    <a:pt x="19888" y="8991"/>
                  </a:cubicBezTo>
                  <a:cubicBezTo>
                    <a:pt x="19458" y="5963"/>
                    <a:pt x="18053" y="3637"/>
                    <a:pt x="15891" y="2355"/>
                  </a:cubicBezTo>
                  <a:cubicBezTo>
                    <a:pt x="15676" y="2355"/>
                    <a:pt x="15676" y="2355"/>
                    <a:pt x="15567" y="2241"/>
                  </a:cubicBezTo>
                  <a:cubicBezTo>
                    <a:pt x="15567" y="1892"/>
                    <a:pt x="15461" y="1426"/>
                    <a:pt x="15137" y="1308"/>
                  </a:cubicBezTo>
                  <a:cubicBezTo>
                    <a:pt x="15028" y="1194"/>
                    <a:pt x="14919" y="1194"/>
                    <a:pt x="14813" y="1077"/>
                  </a:cubicBezTo>
                  <a:cubicBezTo>
                    <a:pt x="13460" y="331"/>
                    <a:pt x="12044" y="0"/>
                    <a:pt x="10646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8" name="Google Shape;886;p61"/>
            <p:cNvSpPr/>
            <p:nvPr/>
          </p:nvSpPr>
          <p:spPr>
            <a:xfrm>
              <a:off x="397590" y="416351"/>
              <a:ext cx="71992" cy="2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extrusionOk="0">
                  <a:moveTo>
                    <a:pt x="11332" y="0"/>
                  </a:moveTo>
                  <a:cubicBezTo>
                    <a:pt x="10711" y="0"/>
                    <a:pt x="10090" y="105"/>
                    <a:pt x="9479" y="341"/>
                  </a:cubicBezTo>
                  <a:cubicBezTo>
                    <a:pt x="5285" y="1180"/>
                    <a:pt x="2069" y="6160"/>
                    <a:pt x="135" y="14470"/>
                  </a:cubicBezTo>
                  <a:cubicBezTo>
                    <a:pt x="-191" y="16960"/>
                    <a:pt x="135" y="19450"/>
                    <a:pt x="450" y="21102"/>
                  </a:cubicBezTo>
                  <a:lnTo>
                    <a:pt x="776" y="21102"/>
                  </a:lnTo>
                  <a:cubicBezTo>
                    <a:pt x="1132" y="21417"/>
                    <a:pt x="1438" y="21600"/>
                    <a:pt x="1723" y="21600"/>
                  </a:cubicBezTo>
                  <a:cubicBezTo>
                    <a:pt x="2211" y="21600"/>
                    <a:pt x="2618" y="21023"/>
                    <a:pt x="3036" y="19450"/>
                  </a:cubicBezTo>
                  <a:cubicBezTo>
                    <a:pt x="4970" y="14470"/>
                    <a:pt x="7871" y="10328"/>
                    <a:pt x="11087" y="10328"/>
                  </a:cubicBezTo>
                  <a:cubicBezTo>
                    <a:pt x="13673" y="10328"/>
                    <a:pt x="16248" y="13631"/>
                    <a:pt x="17857" y="17799"/>
                  </a:cubicBezTo>
                  <a:cubicBezTo>
                    <a:pt x="18131" y="19188"/>
                    <a:pt x="18579" y="19713"/>
                    <a:pt x="19078" y="19713"/>
                  </a:cubicBezTo>
                  <a:cubicBezTo>
                    <a:pt x="19750" y="19713"/>
                    <a:pt x="20523" y="18743"/>
                    <a:pt x="21083" y="17799"/>
                  </a:cubicBezTo>
                  <a:lnTo>
                    <a:pt x="21409" y="16960"/>
                  </a:lnTo>
                  <a:cubicBezTo>
                    <a:pt x="21409" y="15309"/>
                    <a:pt x="21409" y="13631"/>
                    <a:pt x="21083" y="11141"/>
                  </a:cubicBezTo>
                  <a:cubicBezTo>
                    <a:pt x="18610" y="4063"/>
                    <a:pt x="14955" y="0"/>
                    <a:pt x="1133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9" name="Google Shape;887;p61"/>
            <p:cNvSpPr/>
            <p:nvPr/>
          </p:nvSpPr>
          <p:spPr>
            <a:xfrm>
              <a:off x="0" y="121681"/>
              <a:ext cx="266738" cy="26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extrusionOk="0">
                  <a:moveTo>
                    <a:pt x="10130" y="1668"/>
                  </a:moveTo>
                  <a:cubicBezTo>
                    <a:pt x="11843" y="1668"/>
                    <a:pt x="13565" y="2189"/>
                    <a:pt x="15134" y="3358"/>
                  </a:cubicBezTo>
                  <a:cubicBezTo>
                    <a:pt x="19054" y="6429"/>
                    <a:pt x="18976" y="12223"/>
                    <a:pt x="16336" y="15994"/>
                  </a:cubicBezTo>
                  <a:cubicBezTo>
                    <a:pt x="14601" y="18610"/>
                    <a:pt x="12477" y="19696"/>
                    <a:pt x="10398" y="19696"/>
                  </a:cubicBezTo>
                  <a:cubicBezTo>
                    <a:pt x="5293" y="19696"/>
                    <a:pt x="460" y="13129"/>
                    <a:pt x="2335" y="6517"/>
                  </a:cubicBezTo>
                  <a:cubicBezTo>
                    <a:pt x="2496" y="6165"/>
                    <a:pt x="2335" y="5902"/>
                    <a:pt x="2175" y="5639"/>
                  </a:cubicBezTo>
                  <a:cubicBezTo>
                    <a:pt x="2175" y="5639"/>
                    <a:pt x="2256" y="5639"/>
                    <a:pt x="2256" y="5553"/>
                  </a:cubicBezTo>
                  <a:cubicBezTo>
                    <a:pt x="4323" y="3176"/>
                    <a:pt x="7212" y="1668"/>
                    <a:pt x="10130" y="1668"/>
                  </a:cubicBezTo>
                  <a:close/>
                  <a:moveTo>
                    <a:pt x="9999" y="0"/>
                  </a:moveTo>
                  <a:cubicBezTo>
                    <a:pt x="9185" y="0"/>
                    <a:pt x="8357" y="94"/>
                    <a:pt x="7536" y="288"/>
                  </a:cubicBezTo>
                  <a:cubicBezTo>
                    <a:pt x="4896" y="901"/>
                    <a:pt x="2895" y="2657"/>
                    <a:pt x="1776" y="5113"/>
                  </a:cubicBezTo>
                  <a:cubicBezTo>
                    <a:pt x="1776" y="5201"/>
                    <a:pt x="1615" y="5290"/>
                    <a:pt x="1615" y="5290"/>
                  </a:cubicBezTo>
                  <a:cubicBezTo>
                    <a:pt x="1375" y="5290"/>
                    <a:pt x="1056" y="5553"/>
                    <a:pt x="816" y="5902"/>
                  </a:cubicBezTo>
                  <a:cubicBezTo>
                    <a:pt x="736" y="5991"/>
                    <a:pt x="736" y="6165"/>
                    <a:pt x="655" y="6429"/>
                  </a:cubicBezTo>
                  <a:cubicBezTo>
                    <a:pt x="-1265" y="11430"/>
                    <a:pt x="1296" y="17136"/>
                    <a:pt x="4977" y="19943"/>
                  </a:cubicBezTo>
                  <a:cubicBezTo>
                    <a:pt x="6492" y="21065"/>
                    <a:pt x="8190" y="21600"/>
                    <a:pt x="9877" y="21600"/>
                  </a:cubicBezTo>
                  <a:cubicBezTo>
                    <a:pt x="12820" y="21600"/>
                    <a:pt x="15735" y="19971"/>
                    <a:pt x="17614" y="16961"/>
                  </a:cubicBezTo>
                  <a:cubicBezTo>
                    <a:pt x="18175" y="16257"/>
                    <a:pt x="18574" y="15382"/>
                    <a:pt x="18814" y="14678"/>
                  </a:cubicBezTo>
                  <a:cubicBezTo>
                    <a:pt x="20335" y="10729"/>
                    <a:pt x="20014" y="5639"/>
                    <a:pt x="16655" y="2480"/>
                  </a:cubicBezTo>
                  <a:cubicBezTo>
                    <a:pt x="14904" y="889"/>
                    <a:pt x="12512" y="0"/>
                    <a:pt x="9999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0" name="Google Shape;888;p61"/>
            <p:cNvSpPr/>
            <p:nvPr/>
          </p:nvSpPr>
          <p:spPr>
            <a:xfrm>
              <a:off x="59696" y="189179"/>
              <a:ext cx="42770" cy="11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extrusionOk="0">
                  <a:moveTo>
                    <a:pt x="11582" y="0"/>
                  </a:moveTo>
                  <a:cubicBezTo>
                    <a:pt x="10627" y="0"/>
                    <a:pt x="9187" y="0"/>
                    <a:pt x="8702" y="417"/>
                  </a:cubicBezTo>
                  <a:cubicBezTo>
                    <a:pt x="1972" y="3562"/>
                    <a:pt x="-1378" y="7966"/>
                    <a:pt x="532" y="12581"/>
                  </a:cubicBezTo>
                  <a:cubicBezTo>
                    <a:pt x="1502" y="16356"/>
                    <a:pt x="6777" y="19501"/>
                    <a:pt x="14947" y="21388"/>
                  </a:cubicBezTo>
                  <a:cubicBezTo>
                    <a:pt x="15417" y="21600"/>
                    <a:pt x="15902" y="21600"/>
                    <a:pt x="16387" y="21600"/>
                  </a:cubicBezTo>
                  <a:cubicBezTo>
                    <a:pt x="18782" y="21388"/>
                    <a:pt x="20222" y="20130"/>
                    <a:pt x="17342" y="19084"/>
                  </a:cubicBezTo>
                  <a:cubicBezTo>
                    <a:pt x="5822" y="15309"/>
                    <a:pt x="2942" y="7549"/>
                    <a:pt x="13507" y="3145"/>
                  </a:cubicBezTo>
                  <a:cubicBezTo>
                    <a:pt x="15902" y="2099"/>
                    <a:pt x="13977" y="417"/>
                    <a:pt x="11582" y="0"/>
                  </a:cubicBezTo>
                  <a:close/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1" name="Google Shape;889;p61"/>
            <p:cNvSpPr/>
            <p:nvPr/>
          </p:nvSpPr>
          <p:spPr>
            <a:xfrm>
              <a:off x="27128" y="143929"/>
              <a:ext cx="220525" cy="22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6" h="21600" extrusionOk="0">
                  <a:moveTo>
                    <a:pt x="4797" y="4259"/>
                  </a:moveTo>
                  <a:cubicBezTo>
                    <a:pt x="4923" y="4259"/>
                    <a:pt x="5043" y="4312"/>
                    <a:pt x="5128" y="4405"/>
                  </a:cubicBezTo>
                  <a:cubicBezTo>
                    <a:pt x="5592" y="4615"/>
                    <a:pt x="5965" y="5462"/>
                    <a:pt x="5498" y="5988"/>
                  </a:cubicBezTo>
                  <a:cubicBezTo>
                    <a:pt x="3547" y="8204"/>
                    <a:pt x="4104" y="12110"/>
                    <a:pt x="6243" y="14009"/>
                  </a:cubicBezTo>
                  <a:cubicBezTo>
                    <a:pt x="6707" y="14432"/>
                    <a:pt x="6428" y="15065"/>
                    <a:pt x="6150" y="15275"/>
                  </a:cubicBezTo>
                  <a:lnTo>
                    <a:pt x="5686" y="15275"/>
                  </a:lnTo>
                  <a:cubicBezTo>
                    <a:pt x="2059" y="13166"/>
                    <a:pt x="1689" y="7571"/>
                    <a:pt x="4383" y="4512"/>
                  </a:cubicBezTo>
                  <a:cubicBezTo>
                    <a:pt x="4486" y="4335"/>
                    <a:pt x="4644" y="4259"/>
                    <a:pt x="4797" y="4259"/>
                  </a:cubicBezTo>
                  <a:close/>
                  <a:moveTo>
                    <a:pt x="9615" y="0"/>
                  </a:moveTo>
                  <a:cubicBezTo>
                    <a:pt x="6226" y="0"/>
                    <a:pt x="2901" y="1829"/>
                    <a:pt x="386" y="4615"/>
                  </a:cubicBezTo>
                  <a:cubicBezTo>
                    <a:pt x="295" y="4615"/>
                    <a:pt x="295" y="4615"/>
                    <a:pt x="295" y="4722"/>
                  </a:cubicBezTo>
                  <a:cubicBezTo>
                    <a:pt x="480" y="5038"/>
                    <a:pt x="480" y="5462"/>
                    <a:pt x="480" y="5778"/>
                  </a:cubicBezTo>
                  <a:cubicBezTo>
                    <a:pt x="-1697" y="13796"/>
                    <a:pt x="3902" y="21600"/>
                    <a:pt x="9826" y="21600"/>
                  </a:cubicBezTo>
                  <a:cubicBezTo>
                    <a:pt x="12247" y="21600"/>
                    <a:pt x="14721" y="20297"/>
                    <a:pt x="16743" y="17175"/>
                  </a:cubicBezTo>
                  <a:cubicBezTo>
                    <a:pt x="19718" y="12533"/>
                    <a:pt x="19903" y="5565"/>
                    <a:pt x="15534" y="2083"/>
                  </a:cubicBezTo>
                  <a:cubicBezTo>
                    <a:pt x="13638" y="636"/>
                    <a:pt x="11616" y="0"/>
                    <a:pt x="9615" y="0"/>
                  </a:cubicBezTo>
                  <a:close/>
                </a:path>
              </a:pathLst>
            </a:custGeom>
            <a:solidFill>
              <a:srgbClr val="FFF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093" name="Google Shape;890;p61"/>
          <p:cNvSpPr txBox="1">
            <a:spLocks noGrp="1"/>
          </p:cNvSpPr>
          <p:nvPr>
            <p:ph type="body" sz="quarter" idx="4294967295"/>
          </p:nvPr>
        </p:nvSpPr>
        <p:spPr>
          <a:xfrm>
            <a:off x="737574" y="2661474"/>
            <a:ext cx="2121301" cy="204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SzTx/>
              <a:buNone/>
              <a:defRPr sz="1300">
                <a:solidFill>
                  <a:srgbClr val="FFFFFF"/>
                </a:solidFill>
              </a:defRPr>
            </a:pPr>
            <a:r>
              <a:t>1. We heat the milk until it reaches room temperature 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SzTx/>
              <a:buNone/>
              <a:defRPr sz="1300">
                <a:solidFill>
                  <a:srgbClr val="FFFFFF"/>
                </a:solidFill>
              </a:defRPr>
            </a:pPr>
            <a:r>
              <a:t>2.We poor in a tablespoon of vinegar and we can see the formation of a white sticky substance (casein)</a:t>
            </a:r>
          </a:p>
        </p:txBody>
      </p:sp>
      <p:sp>
        <p:nvSpPr>
          <p:cNvPr id="1094" name="Google Shape;891;p61"/>
          <p:cNvSpPr txBox="1"/>
          <p:nvPr/>
        </p:nvSpPr>
        <p:spPr>
          <a:xfrm>
            <a:off x="5993600" y="2831875"/>
            <a:ext cx="2190301" cy="170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4.We knead it with our hands to give it a shape or we place it into molds</a:t>
            </a:r>
          </a:p>
          <a:p>
            <a:pPr algn="ctr">
              <a:spcBef>
                <a:spcPts val="1600"/>
              </a:spcBef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5.We let it dry</a:t>
            </a:r>
          </a:p>
        </p:txBody>
      </p:sp>
      <p:sp>
        <p:nvSpPr>
          <p:cNvPr id="1095" name="Google Shape;892;p61"/>
          <p:cNvSpPr txBox="1"/>
          <p:nvPr/>
        </p:nvSpPr>
        <p:spPr>
          <a:xfrm>
            <a:off x="3565499" y="1172124"/>
            <a:ext cx="1865100" cy="1318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 defTabSz="804672">
              <a:defRPr sz="123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3.We pour the milk into a strainer or a piece of cloth </a:t>
            </a:r>
          </a:p>
          <a:p>
            <a:pPr algn="ctr" defTabSz="804672">
              <a:spcBef>
                <a:spcPts val="1400"/>
              </a:spcBef>
              <a:defRPr sz="123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4.We add a little food color (optional)  </a:t>
            </a:r>
          </a:p>
        </p:txBody>
      </p:sp>
      <p:sp>
        <p:nvSpPr>
          <p:cNvPr id="1096" name="Google Shape;893;p61"/>
          <p:cNvSpPr txBox="1">
            <a:spLocks noGrp="1"/>
          </p:cNvSpPr>
          <p:nvPr>
            <p:ph type="title"/>
          </p:nvPr>
        </p:nvSpPr>
        <p:spPr>
          <a:xfrm>
            <a:off x="599824" y="-1"/>
            <a:ext cx="7906802" cy="572702"/>
          </a:xfrm>
          <a:prstGeom prst="rect">
            <a:avLst/>
          </a:prstGeom>
        </p:spPr>
        <p:txBody>
          <a:bodyPr/>
          <a:lstStyle>
            <a:lvl1pPr defTabSz="548640">
              <a:defRPr sz="2520"/>
            </a:lvl1pPr>
          </a:lstStyle>
          <a:p>
            <a:r>
              <a:t>Procedure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913;p62" descr="Google Shape;913;p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52" y="1287809"/>
            <a:ext cx="2338576" cy="359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9" name="Google Shape;912;p62" descr="Google Shape;912;p62"/>
          <p:cNvPicPr>
            <a:picLocks noChangeAspect="1"/>
          </p:cNvPicPr>
          <p:nvPr/>
        </p:nvPicPr>
        <p:blipFill>
          <a:blip r:embed="rId3"/>
          <a:srcRect l="14331" t="14827" r="14325" b="28070"/>
          <a:stretch>
            <a:fillRect/>
          </a:stretch>
        </p:blipFill>
        <p:spPr>
          <a:xfrm>
            <a:off x="5031193" y="1462630"/>
            <a:ext cx="3039309" cy="3243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Environmental Consulting by Slidesgo">
  <a:themeElements>
    <a:clrScheme name="Environmental Consulting by Slidesgo">
      <a:dk1>
        <a:srgbClr val="043A5B"/>
      </a:dk1>
      <a:lt1>
        <a:srgbClr val="9FEAFF"/>
      </a:lt1>
      <a:dk2>
        <a:srgbClr val="A7A7A7"/>
      </a:dk2>
      <a:lt2>
        <a:srgbClr val="535353"/>
      </a:lt2>
      <a:accent1>
        <a:srgbClr val="FFD173"/>
      </a:accent1>
      <a:accent2>
        <a:srgbClr val="74D8C2"/>
      </a:accent2>
      <a:accent3>
        <a:srgbClr val="59D098"/>
      </a:accent3>
      <a:accent4>
        <a:srgbClr val="439D8A"/>
      </a:accent4>
      <a:accent5>
        <a:srgbClr val="043A5B"/>
      </a:accent5>
      <a:accent6>
        <a:srgbClr val="022033"/>
      </a:accent6>
      <a:hlink>
        <a:srgbClr val="0000FF"/>
      </a:hlink>
      <a:folHlink>
        <a:srgbClr val="FF00FF"/>
      </a:folHlink>
    </a:clrScheme>
    <a:fontScheme name="Environmental Consulting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nvironmental Consulting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nvironmental Consulting by Slidesgo">
  <a:themeElements>
    <a:clrScheme name="Environmental Consulting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D173"/>
      </a:accent1>
      <a:accent2>
        <a:srgbClr val="74D8C2"/>
      </a:accent2>
      <a:accent3>
        <a:srgbClr val="59D098"/>
      </a:accent3>
      <a:accent4>
        <a:srgbClr val="439D8A"/>
      </a:accent4>
      <a:accent5>
        <a:srgbClr val="043A5B"/>
      </a:accent5>
      <a:accent6>
        <a:srgbClr val="022033"/>
      </a:accent6>
      <a:hlink>
        <a:srgbClr val="0000FF"/>
      </a:hlink>
      <a:folHlink>
        <a:srgbClr val="FF00FF"/>
      </a:folHlink>
    </a:clrScheme>
    <a:fontScheme name="Environmental Consulting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nvironmental Consulting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On-screen Show (16:9)</PresentationFormat>
  <Paragraphs>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Helvetica</vt:lpstr>
      <vt:lpstr>Indie Flower</vt:lpstr>
      <vt:lpstr>Lato</vt:lpstr>
      <vt:lpstr>Open Sans</vt:lpstr>
      <vt:lpstr>Oswald</vt:lpstr>
      <vt:lpstr>Roboto</vt:lpstr>
      <vt:lpstr>Times New Roman</vt:lpstr>
      <vt:lpstr>Environmental Consulting by Slidesgo</vt:lpstr>
      <vt:lpstr>Produce PLA plastics from lactate</vt:lpstr>
      <vt:lpstr>It all began ... </vt:lpstr>
      <vt:lpstr>... with a cat!!!</vt:lpstr>
      <vt:lpstr>PowerPoint Presentation</vt:lpstr>
      <vt:lpstr>What had happened?</vt:lpstr>
      <vt:lpstr>“</vt:lpstr>
      <vt:lpstr>Material</vt:lpstr>
      <vt:lpstr>Procedure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Produce PLA plastics from lactate</dc:title>
  <cp:lastModifiedBy>Daniela Neumann</cp:lastModifiedBy>
  <cp:revision>2</cp:revision>
  <dcterms:modified xsi:type="dcterms:W3CDTF">2022-09-21T09:44:41Z</dcterms:modified>
</cp:coreProperties>
</file>